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7" r:id="rId2"/>
    <p:sldId id="282" r:id="rId3"/>
    <p:sldId id="283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301" r:id="rId19"/>
    <p:sldId id="329" r:id="rId20"/>
    <p:sldId id="33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14"/>
    <p:restoredTop sz="94674"/>
  </p:normalViewPr>
  <p:slideViewPr>
    <p:cSldViewPr snapToGrid="0" snapToObjects="1">
      <p:cViewPr varScale="1">
        <p:scale>
          <a:sx n="71" d="100"/>
          <a:sy n="71" d="100"/>
        </p:scale>
        <p:origin x="9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6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3-26T05:51:34.47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12799 11757 0,'0'0'0,"0"0"0,0 0 15,0 0-15,0-24 0,0 24 0,0 0 16,0 0-16,0 0 0,0 0 0,0 0 0,0 0 15,0 24-15,0-24 0,0 0 0,0 0 0,0 0 16,0 0-16,0 0 0,0 0 0,0 25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6:55:09.39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12551 9227 0,'0'0'0,"0"-24"0,0-1 15,0 0-15,-25 0 16,25 0-16,0 1 0,-24 24 16,24-25-16,-25 25 0,25-25 15,-25 25-15,25 0 0,-25 0 0,25 0 0,-25 0 16,25 0-16,-24 0 0,-1 0 0,25 0 0,-25 0 15,0 0-15,-24 25 0,24-25 16,0 0-16,0 25 0,0-25 16,0 24-16,1-24 0,-1 25 0,0-25 0,0 25 15,0 0-15,1-25 0,-1 25 0,0-1 0,0 26 16,0-25-16,1 0 0,-1-1 15,0 1-15,0 0 0,25 0 0,-25 0 16,1 24-16,-1 1 0,25-25 0,-25-1 16,25 1-16,-25 25 0,25-1 15,-25 26-15,25-50 0,0-1 0,0 26 16,0-25-16,0 0 0,0 49 15,0-49-15,0 0 0,0 0 0,25 24 16,-25 1-16,0-25 0,0-1 0,25 1 16,-25 0-16,0 25 0,0-26 0,25 1 15,-25 0-15,25 25 0,-25-26 0,0 1 16,24 0-16,-24 0 0,0 0 0,25 24 15,0-24-15,-25 0 0,25 0 0,-25-1 16,25 1-16,-25 0 0,24 0 16,26 24-16,-25-49 0,24 50 0,-24-50 15,0 25-15,25 0 0,-26-25 16,26 24-16,0 1 0,-25-25 0,24 25 15,-24-25-15,49 25 0,-49-25 16,25 0-16,-25 25 0,24-25 0,-24 0 0,25 0 16,-1 24-16,-24-24 0,25 0 0,-26 0 15,51 0-15,-50 0 16,74 0-16,-50 0 0,-24-24 0,0 24 15,0 0-15,24-25 0,-24 25 16,25-25-16,0 25 0,-26-25 16,1 25-16,0-25 0,25 1 0,-26 24 0,1-25 0,0 0 15,0 25-15,24-25 0,1 0 16,-25 1-16,0-1 0,-1 0 0,1 25 0,0-25 15,-25 0-15,25 1 0,24-26 0,-24 25 16,-25 0-16,25 1 0,-25-1 0,25 0 16,0 0-16,-25 0 0,24-24 15,-24 24-15,0 0 0,25-24 0,-25 24 0,0 0 16,0 0-16,0 0 0,0 1 0,0-1 0,0 0 15,0 0-15,0 0 0,0 1 0,0-1 16,0 0-16,0-25 0,0 1 0,0 24 16,-25 0-16,25 0 0,0-49 15,0 49-15,-24 0 0,24 0 16,0 1-16,0-26 0,-25 25 15,25 25-15,0-49 0,-25 24 0,25 25 16,-25-25-16,25 0 0,-25 0 0,25 25 16,-24-24-16,-1-1 15,0 0-15,-25-25 0,50 50 0,-24-24 16,24-1-16,-25 25 0,25-25 15,-25 0-15,0 0 0,0 1 0,25 24 0,-24-25 16,24 0-16,-25 25 0,0-25 16,0 0-16,0 25 0,1-24 0,24 24 15,-25 0-15,0 0 0,0-25 0,0 25 0,25 0 16,-24 0-16,-1 0 0,0 0 0,0 0 15,0 0-15,0 0 0,1 0 0,-1 0 16,0 0-16,25-25 0,-25 25 0,0 0 16,-24 0-16,49-25 0,-25 25 0,0 0 0,0 0 15,1 0-15,-1-25 0,-25 25 0,25 0 16,1 0-16,-1-25 0,0 25 0,-25 0 15,26 0-15,-1 0 0,0 0 0,0 0 16,0 0-16,-24 0 0,24 0 16,-25 0-16,26 0 0,-1 25 0,0-25 15,0 0-15,25 25 0,-25-25 0,1 25 0,-1 0 16,0-25-16,0 25 0,0-1 0,0 1 15,1 0-15,-26 25 0,25-26 0,0 1 16,1 0-16,-26 25 0,25-26 0,25 1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2:48:03.536"/>
    </inkml:context>
    <inkml:brush xml:id="br0">
      <inkml:brushProperty name="width" value="0.10583" units="cm"/>
      <inkml:brushProperty name="height" value="0.10583" units="cm"/>
      <inkml:brushProperty name="color" value="#0070C0"/>
    </inkml:brush>
    <inkml:brush xml:id="br1">
      <inkml:brushProperty name="width" value="0.10583" units="cm"/>
      <inkml:brushProperty name="height" value="0.10583" units="cm"/>
      <inkml:brushProperty name="color" value="#00B050"/>
    </inkml:brush>
  </inkml:definitions>
  <inkml:trace contextRef="#ctx0" brushRef="#br0">27040 6703 0,'18'0'0,"-18"-18"16,18 18-16,-1 18 15,-17-1-15,36 36 16,-36 0-16,35 53 16,-35-35-1,18 70-15,-18-53 16,0 35-16,17-52 15,1 17 1,-18-53-16,17 36 0,-17-53 16,0 17-1,-17-35 1,-1-18 0,1 1-16,-1-36 15,0 17-15,-17-34 16</inkml:trace>
  <inkml:trace contextRef="#ctx0" brushRef="#br0" timeOffset="322.6566">27040 6844 0,'0'0'15,"18"-53"-15,0 35 0,17-52 16,-17 52-16,17-52 15,0 34 1,18 1-16,-18 17 0,1 18 16,52 0-1,-53 36-15,36 17 16,-54 0-16,19 35 16,-19-53-16,-34 53 15,17-53-15,-53 36 16,35-53-16,-17-1 15,-36 19-15,18-36 16,18 17-16,-18-17 16,35 0-16,1 0 15,34-17 1</inkml:trace>
  <inkml:trace contextRef="#ctx0" brushRef="#br0" timeOffset="1018.0598">27940 6950 0,'-18'-18'16,"1"18"-1,-1-18 1,0 18-16,1 18 15,-1 0-15,1 17 16,-1 0 0,18-17-16,0 17 15,0-17-15,18-1 0,-18 1 0,52 17 16,-34-17-16,53-18 16,-36 0-16,18 0 15,-18-18 1,-17 18-16,-1 0 0,-17-17 15</inkml:trace>
  <inkml:trace contextRef="#ctx0" brushRef="#br1" timeOffset="68608.7459">17304 8537 0,'-18'0'15,"36"0"17,-1 0-17,19 0 1,-19 0-16,19 18 15,34 0 1,-17-18-16,-18 17 0,18-17 16,0 0-16,0 18 0,-18-18 15,54 0-15,-54 0 16,0 0-16,0 0 16,-17 0-16,0 0 0,-1 0 15</inkml:trace>
  <inkml:trace contextRef="#ctx0" brushRef="#br1" timeOffset="69498.7259">18344 10813 0,'0'0'0,"-17"0"16,17 17 31,35-17-32,-35 18 1,35-18-16,-17 0 0,53 0 16,-19 0-16,54 0 15,-53 0-15,53 0 16,-53 0-16,-18 0 16,18 0-16,-18 18 0,18-18 15,-35 0-15,0 0 16</inkml:trace>
  <inkml:trace contextRef="#ctx0" brushRef="#br1" timeOffset="70478.6685">22348 11536 0,'-17'0'16,"17"17"-1,17-17 1,19 18 0,-1-18-16,0 18 0,1-18 15,52 0-15,-35 0 16,17 0-16,-17 0 0,0 0 15,71 0-15,-89 0 16,0 17-16,0-17 0,36 0 16,-36 0-1,-17 0-15,0 0 16,-36 0 0,0 0-16</inkml:trace>
  <inkml:trace contextRef="#ctx0" brushRef="#br1" timeOffset="71406.5499">14499 12012 0,'-17'0'15,"34"0"1,1 0-1,-1 0-15,36 0 16,0 0-16,35-18 16,-17 18-16,-18 0 15,18-17-15,-19 17 16,90 0-16,-90 0 16,1 0-16,0 0 0,18 0 15,-18 0 1,-36 0-16,1 0 15,-36 0 1,1 0 0</inkml:trace>
  <inkml:trace contextRef="#ctx0" brushRef="#br1" timeOffset="72568.3203">11271 8837 0,'18'0'31,"0"0"-15,-1-18-16,1 18 15,-1 0-15,19 0 0,-19 0 16,36 18 0,-17-18-16,34 0 15,-17 0-15,0 0 0,0 0 16,0 0-16,70 0 15,1 0-15,-54 0 16,18 0 0,-52 0-16,-19 0 0,19 0 0,-19 0 15,19 0 1</inkml:trace>
  <inkml:trace contextRef="#ctx0" brushRef="#br1" timeOffset="82189.7727">27040 7638 0,'-17'0'16,"-1"0"0,36 0-1,17 0 1,0 0-16,89 0 16,-54 0-16,124 0 15,-88 0-15,0 0 16,18-18-16,-19 18 0,1-18 15,0 18-15,70 18 16,-123-18-16,53 35 16,-88-35-16,-1 18 15,1-18-15</inkml:trace>
  <inkml:trace contextRef="#ctx0" brushRef="#br1" timeOffset="90097.272">19068 10195 0,'-18'0'140,"0"0"-124,1 18 0,-19-18-16,19 0 0,-1 0 15,1 0-15,-36-18 16,35 18-16,-17 0 15,17 0-15,-17 0 16,17 0-16,1 0 0,-19 0 16,1 0-16,0 0 15,-18 0 1,35 0-16,-17 0 0,0 0 16,-18 0-1,35 0-15,0 18 0,1-18 16,-1 0-1,0 0-15,1 0 0,-1 0 16,1 0-16,-19 0 16,19 0-16,-1 0 0,0 0 15,-35 0 1,36 0-16,-1 0 16,1 0-16,17-18 15,-18 18 16,0 0 1,18 18-17,0 17 1,0-17 0,18-18-16,-18 35 15,0-17-15,18-1 16,-18 1-16,0 35 15,0-18-15,0 1 0,0 34 16,0-52-16,0 17 16,0 18-1,0-35-15,0 17 0,0-18 0,0 1 16,0 17-16,17 1 16,-17-19-16,18 1 15,-1-18-15,1 0 16,0 0-16,-1 0 15,19-18-15,-19 18 16,19 18 0,-19-18-16,1 0 0,17 18 15,-17-1 1,35-17-16,-18 18 16,18-18-16,-18 0 15,0 0-15,1 0 0,-1 0 16,53 0-1,-53 0-15,1 0 0,-1 0 16,0 0-16,36 0 16,-36-18-16,-17 18 0,17 0 15,0-17-15,1 17 16,-19 0-16,1 0 16,-1 0-1,1 0 1,0 0-1,-1 0 1,-17-18 0,0 0-1,0 1 1,-17-1-16,17-35 16,0 35-16,0 1 0,-18-54 15,18 54 1,0-19-16,0 1 0,0 0 15,0 0-15,0-36 16,0 36-16,0 17 0,0-17 16,0 17-16,0 0 15,0 1 1,0-1 0,18 1-1,-1-1-15,-17 0 16,-17 18 15,-36-17-15,35 17-16,-17 0 15,-36 0-15,36 17 16,0-17-16,17 18 0,-17 0 16,-18 17-1</inkml:trace>
  <inkml:trace contextRef="#ctx0" brushRef="#br1" timeOffset="107542.9334">23178 8678 0,'17'-17'16,"1"-1"-1,-1 0-15,19 1 16,-19-18-16,19-1 0,17 1 16,52-53-16,-34 35 15,-1-18-15,19 1 16,-1-1-16,0 1 0,106-71 16,-106 88-16,-17 0 15,-18 17-15,0-17 16,-36 36-16,-34 17 15,-36 35 1,17-17 0,1-1-16</inkml:trace>
  <inkml:trace contextRef="#ctx0" brushRef="#br1" timeOffset="108020.1389">23319 8255 0,'0'0'16,"0"-18"-16,17 18 0,1 0 16,-18 18-1,0 17 1,0-17-16,-18 17 0,1 0 15,-1 1-15,0-1 0,1 18 16,17-18-16,-18-17 16,18 0-16,18-1 15,-1-17 1,19 0-16,17-17 16,-18 17-16,-18 0 0,19 0 15,17 0 1,-18 17-16,0 1 15,0-18-15,1 17 16</inkml:trace>
  <inkml:trace contextRef="#ctx0" brushRef="#br1" timeOffset="127623.7361">12171 8184 0,'0'-17'0,"-18"17"78,1 0-47,-1 0-31,18-18 16,-18 18-16,1 0 15,-1 0-15,0 0 0,-17 0 16,17 0-16,-34 0 16,16 0-16,-17-17 15,18 17-15,0 0 16,17 0-16,-52 0 15,34 0-15,19 0 16,-19 0-16,1 0 0,-35-18 16,34 18-16,19 0 15,-19 0-15,1 0 0,-18 18 16,18-18-16,17 0 16,-52 17-16,52 1 15,-35-18 1,36 0-16,-1 17 0,0-17 15,1 0-15,-1 0 16,18 18-16,0 0 31,0-1-15,18 1-16,-18 17 16,0-17-1,0 0-15,0-1 0,0 18 16,17 1-16,-17-19 15,0 1-15,18 35 16,-18-35-16,0-1 16,0 1-16,0 0 0,18 17 15,-18-18 1,17 1-16,-17 0 16,18-18-1,-1 17-15,1-17 16,0 36-1,-18-19-15,17 1 16,-17 0-16,18-1 16,0-17-16,-1 18 15,1-1-15,0 1 16,-1-18 0,1 0-16,35 18 15,-36-18-15,19 0 0,-19 0 16,19 0-16,16 17 15,-16-17-15,-1 0 16,0 0-16,1 0 0,34 0 16,-17 0-16,-18 0 15,54-17-15,-54 17 16,35 0 0,-34 0-16,17 0 15,-18 17-15,35-17 16,-17-17-16,-17 17 15,-19 0-15,19-18 16,-19 0-16,-17 36 47,0-36-31,-17 1-1,17-1 1,0-35-1,0 36-15,0-19 0,-18-17 16,18 18-16,0 0 16,-18 0-16,18-1 0,0-34 15,0 52-15,0-17 16,0 17-16,0 1 0,0-1 16,18-17-1,-18 17-15,0 0 31,-18 18-15,1 0 0,-19-17-1,19 17-15,-19 0 16,1 0-16,17-18 0,-17 18 0,0 0 16,0-18-16,-36 1 15,53 17-15,1 0 16,-18 0-16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2:51:17.27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4128 2469 0,'0'-17'47,"17"17"-47,1 0 0,-1 0 16,1 0-16,17 0 15,-17 0-15,17 0 16,-17 0-16,17 0 0,18 0 16,53 0-1,-53 0-15,17 0 16,1 0-16,0 0 0,17 0 0,18 0 16,-1 0-16,125 0 15,-107 0-15,18 0 16,-17 0-16,17 0 0,88 0 15,-123 0-15,17 0 16,-34 0-16,16 0 0,90 0 16,-107 0-16,0 0 15,-35 17-15,0-17 0,-18 18 16,18 0 0,-53-1-16,18 19 15,-36-36-15,0 17 16</inkml:trace>
  <inkml:trace contextRef="#ctx0" brushRef="#br0" timeOffset="4715.5392">8061 2364 0,'18'0'31,"17"0"-15,0 0-16,-17 0 0,17 0 15,0 0-15,1 0 16,34 0-16,-17 0 16,71-18-16,-71 18 15,105-35-15,-87 35 16,-1 0-16,19-18 15,-1 18-15,71 0 16,-54 0-16,72 0 16,-71 0-16,105 18 15,-87-18-15,-18 0 16,17 0-16,0-18 0,142 18 16,-124-18-16,124 18 15,-124-17-15,123 17 16,-122 0-16,-1 0 15,159 0 1,-159-18-16,17 18 0,1 0 0,0-17 16,17 17-16,-17-18 0,176 18 15,-176-18 1,194 18-16,-195 0 16,178 0-1,-178 0-15,19 0 0,140 18 16,1-18-1,-160 0-15,1 0 0,-18 0 16,-17 0-16,123-18 16,-141 18-16,70-17 15,-105-1-15,-19 18 0,-34-18 16,0 18-16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6:55:20.23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12303 7937 0,'0'0'0,"0"0"15,0 0-15,0 0 0,0 0 0,0 0 16,0 0-16,0 0 16,0 0-16,0 0 0,0 0 0,0 0 15,0 0-15,0 0 0,0 0 0,-25 0 16,25-24-16,0 24 0,0 0 15,0-25-15,0 25 0,0 0 0,0 0 16,0 0-16,0-25 16,0 25-16,-24 0 0,24 0 15,0 0-15,0 0 0,0 0 0,0 0 16,0 0-16,0 0 0,0 0 15,0 25-15,0-25 0,24 0 16,-24 0-16,0 0 0,0 0 16,0 25-16,0-25 0,0 24 0,25-24 0,-25 0 15,0 25-15,0-25 0,25 25 16,-25-25-16,0 25 0,0-25 15,25 50-15,-25-50 0,25 24 0,-25-24 16,0 25-16,24-25 0,-24 25 0,0-25 16,0 0-16,25 0 0,-25 25 15,0-25-15,0 0 0,0 0 0,25 0 0,-25 25 16,0-25-16,0 0 15,25 0-15,-25 0 0,0 0 0,25 0 0,-25 0 16,0 0-16,24-25 0,-24 25 16,0 0-16,25 0 0,0-25 0,-25 25 0,25-25 0,-25 25 15,25-25-15,-1 25 16,-24-24-16,50-1 0,-25 25 0,-25-25 0,25 25 15,-1-25-15,1 0 0,25 0 0,-50 25 16,25-24-16,-1 24 0,1-25 16,-25 25-16,25 0 0,-25-25 0,25 25 0,-25 0 15,25-25-15,-25 25 0,24-25 0,-24 25 0,25 0 16,-25 0-16,25-24 0,-25 24 0,25 0 0,-25 0 15,0-25-15,25 25 0,-25 0 0,0 0 16,0 0-16,24-25 0,-24 25 0,0 0 0,0 0 16,0 0-16,0 0 0,25 0 0,-25 0 15,0 0-15,0 0 0,0-25 0,0 25 16,0 0-16,0 25 0,-25-25 0,25 0 15,0 0-15,-24 0 0,24 0 16,-25 0-16</inkml:trace>
  <inkml:trace contextRef="#ctx0" brushRef="#br0" timeOffset="840.0481">12278 7888 0,'0'0'0,"0"0"0,0 0 0,0 0 0,0 0 16,0-25-16,0 25 0,0 0 16,0 0-16,0 0 0,0 0 0,0 0 0,0 0 15,0 0-15,0 0 16,0 0-16,0 0 0,0 0 15,0 0-15,0 0 0,0 0 0,0 0 16,0 0 0,25 25-16,-25-25 0,0 25 0,0-25 0,25 0 15,-25 24-15,0-24 0,25 0 0,-25 25 0,0-25 16,25 25-16,-1-25 0,-24 25 0,0-25 15,25 25-15,-25-25 16,0 25-16,25-25 0,-25 24 0,0-24 16,0 0-16,25 25 0,-25 0 15,0-25-15,0 0 0,0 0 16,25 0-16,-25 0 0,0 0 0,24 0 15,-24 0-15,0 0 0,25 0 0,-25 0 16,0 0-16,25 0 0,0-25 16,-25 25-16,25-25 0,-1 25 0,1-24 15,0-1-15,0 0 0,24 25 0,-24-25 0,0 0 16,0 0-16,0 1 0,-1 24 15,26-25-15,0-25 0,-26 25 0,1 1 0,0 24 16,0-25-16,0 0 0,-25 25 0,24-25 16,1 0-16,0 25 0,0-24 0,0-1 15,0 25-15,-1-25 0,26 0 16,-25 25-16,0-25 0,-25 25 15,24-24-15,-24 24 0,0 0 0,0 0 0,0 0 16,25 0-16,-25 0 0,0 0 0,0 0 16,0 0-16,-25 0 0,25 0 0,0 0 15,0 24-15,0-24 0,-24 0 0,24 25 16,0-25-16,-25 0 0,0 25 0,25-25 15,-50 50-15</inkml:trace>
  <inkml:trace contextRef="#ctx0" brushRef="#br0" timeOffset="4713.2696">14784 11261 0,'0'0'16,"0"0"-16,-25 0 0,25 0 15,0 0-15,0-24 16,0 24-16,0 0 0,-25 0 16,25 0-16,0 0 0,0 0 0,0 0 15,0 0-15,-25 0 0,25 0 16,-25 0-16,25 0 0,0 24 0,-24-24 15,24 0-15,-25 25 0,0-25 16,0 25-16,0 0 0,25-25 16,-49 25-16,49-1 0,-25 1 0,0-25 15,25 25-15,-25 0 0,25-25 0,-24 25 16,24-25-16,-25 24 0,25-24 15,0 25-15,0 0 0,-25-25 0,25 0 16,0 25-16,0-25 0,0 0 16,0 25-16,0-1 0,0-24 0,0 25 0,0-25 15,0 25-15,-25 0 16,25-25-16,25 25 0,-25-1 0,0-24 0,0 25 15,0 0-15,0-25 0,0 25 0,0-25 16,0 25-16,0-25 0,25 24 16,-25-24-16,0 25 0,0-25 0,25 25 15,-25 0-15,0-25 0,24 0 0,-24 25 16,25-25-16,-25 0 0,25 24 0,0-24 0,-25 0 15,25 25-15,-1-25 16,1 0-16,0 25 0,0-25 16,24 0-16,-24 25 0,0-25 0,0 0 15,-25 0-15,25 0 0,24 0 16,-49 0-16,50 0 0,-25 0 15,-1 0-15,1 0 0,0 0 0,25 0 16,-26 0-16,26 0 0,-50-25 16,50 25-16,-26 0 0,1-25 0,0 25 15,-25 0-15,25-25 0,24 25 16,-24-24-16,25-1 15,-50 25-15,50-25 0,-26 0 0,1 25 16,-25-25-16,25 25 0,-25 0 0,25-24 16,-25 24-16,25-25 0,-1 25 0,-24-25 0,25 25 15,-25-25-15,0 25 0,25 0 16,-25-25-16,0 25 0,25-24 0,-25 24 15,0-25-15,0 0 16,0 0-16,0 25 0,0 0 0,0-25 16,0 25-16,0-24 0,-25 24 15,25-25-15,0 25 0,0 0 16,0-25-16,0 25 0,0-25 0,0 25 15,0-25-15,0 25 0,0-24 16,0 24-16,0 0 0,0 0 0,0-25 0,0 25 16,-25-25-16,25 25 15,0 0-15,-25-25 0,1 0 16,24 25-16,-25-24 0,25 24 0,-25-25 15,25 25-15,0 0 0,-25-25 0,25 25 0,0 0 16,-25-25-16,25 25 0,0 0 0,-24-25 0,24 25 16,-25 0-16,25 0 0,0 0 0,-25 0 15,25 0-15,-25-24 0,0 24 16,0 0-16,25 0 0,-24 0 0,24 0 15,-25 0-15,25 0 0,-25 0 0,25 0 16,-25 0-16,25 0 0,-25-25 0,25 25 16,-24 0-16,-1 0 0,0 0 0,25-25 15,0 25-15,-50 0 16,50 0-16,-24 0 0,24 0 0,-25-25 15,25 25-15,-25 0 0,0 0 16,25 0-16,0 0 0,-25 0 16,25 0-16,-24 0 0,-1 0 15,0 0-15,0 0 0,0 25 0,1-25 16,-1 0-16,25 25 0,-25-25 0,0 0 15,0 25-15,-24-1 0,49-24 0,-25 25 16,0-25-16,0 25 0,25 0 0,-24-25 16,-1 25-16,0 24 0,0-24 15,25 0-15,-25-25 0,25 25 16,-24-1-16</inkml:trace>
  <inkml:trace contextRef="#ctx0" brushRef="#br0" timeOffset="10585.6055">11311 9004 0,'0'0'0,"0"0"0,0 0 16,0 0 0,0-25-16,0 25 15,0 0-15,-25 0 0,25 0 16,0 0-16,0 0 0,0 0 0,0 0 15,0 0-15,0 0 0,0 0 0,0 0 16,0 0-16,0 0 0,0 0 16,0 0-16,0 0 0,0 0 15,0 0-15,0 0 0,0 0 0,0 0 16,0 0-16,0 25 0,-25-25 15,25 0-15,0 0 0,0 0 16,0 25-16,0-25 0,0 25 16,-24-25-16,24 25 0,0-25 0,0 24 15,0-24-15,0 25 0,24-25 16,-24 25-16,0-25 0,0 0 0,0 25 15,0-25-15,25 25 0,-25-1 0,0-24 16,0 25-16,0-25 0,0 25 0,25-25 16,-25 25-16,0 0 0,0-25 0,0 24 15,0-24-15,0 25 0,0 0 16,0 0-16,-25 0 0,25-25 0,0 24 15,0-24-15,0 25 0,0-25 0,0 0 0,0 25 16,0-25-16,0 25 0,0-25 16,0 0-16,0 25 0,0-25 0,0 24 15,0-24-15,0 0 0,0 25 16,0-25-16,0 25 0,25-25 0,-25 0 0,0 25 15,0-25-15,0 25 16,0-1-16,25-24 0,-25 25 0,0-25 0,0 0 16,0 25-16,25-25 0,-25 25 0,0-25 0,0 0 15,0 25-15,0-25 16,24 0-16,-24 24 0,0-24 15,0 0-15,0 25 0,0-25 0,0 0 0,0 0 16,0 0-16,0 25 0,0-25 16,0 0-16,0 25 0,0-25 0,0 0 0,0 0 15,0 25-15,0-25 16,0 0-16,-24 24 0,24-24 0,0 25 15,0-25-15,0 0 0,0 25 0,0-25 16,0 0-16,0 25 0,0-25 16,0 0-16,0 25 0,0-25 0,0 25 15,0-25-15,0 24 0,0-24 0,0 25 16,0-25-16,0 25 0,0-25 15,0 25-15,-25-25 0,25 25 16,0-25-16,0 24 0,0-24 0,0 25 0,0-25 16,0 25-16,0 0 15,0-25-15,0 25 0,-25-1 0,25-24 0,0 0 16,0 25-16,0-25 0,0 0 15,0 25-15,0-25 0,0 0 0,0 25 0,0-25 16,0 0-16,0 0 0,0 25 16,0-25-16,-25 24 0,25-24 0,0 0 0,0 0 15,0 25-15,0-25 0,0 0 16,0 25-16,0-25 0,0 0 15,0 25-15,0-25 0,0 0 0,0 25 16,0-25-16,0 0 0,0 24 16,0-24-16,0 0 0,0 0 0,0 0 15,0 0-15,0 25 0,0-25 16,0 0-16,0 0 0,0 0 0,0 25 0,0-25 15,0 0-15,0 0 0,0 0 0,0 0 16,0 25-16,0-25 0,0 0 0,0 0 16,0 0-16,0 0 0,0 0 0,0 25 15,0-25-15,25 0 0,-25 0 0,0 0 16,0 0-16,0 0 0,0 0 0,25 0 15,-25 24-15,0-24 0,0 0 0,25 0 16,-25 0-16,0 0 0,0 0 0,0 0 16,0 25-16,0-25 0,24 0 0,-24 0 0,0 0 15,0 0-15,0 25 16,0-25-16,25 0 0,-25 0 15,0 25-15,0-25 0,25 0 16,-25 0-16,0 0 0,25 0 16,-25 0-16,0 25 0,25-25 15,-25 0-15,24 0 0,-24 0 0,0 0 16,25 0-16,-25 0 0,25 0 15,-25 0-15,25 0 0,0 0 0,-25 0 0,24 0 16,1 0-16,-25-25 0,25 25 0,0 0 0,-25 0 16,25 0-16,-1-25 0,-24 25 0,25 0 0,0 0 15,-25 0-15,25 0 0,0-25 16,-1 25-16,1 0 0,-25 0 15,25 0-15,-25 0 0,25 0 0,0 0 16,-25 0-16,24 0 0,1 0 0,0 0 0,-25 0 16,25-25-16,0 25 0,24 0 15,-49 0-15,25 0 0,0 0 16,0 0-16,0 0 0,-25 0 0,24 0 0,1 0 15,0 0-15,0 0 0,-25 0 16,25 0-16,-1 0 0,1 0 16,0 0-16,-25 0 0,25 0 0,0 0 0,-1 0 15,1 25-15,-25-25 0,50 0 16,-25 0-16,-1 0 0,1 0 0,0 0 0,0 0 15,0 0-15,-1 0 0,1 0 0,0 0 16,0 0-16,0 0 0,-1 0 0,-24 0 0,25 0 16,0 0-16,-25 0 0,25 0 0,-25 0 15,25 0-15,-1 0 0,26 0 16,-50 0-16,25 0 0,0 0 0,-1 0 15,-24 0-15,25-25 0,0 25 0,0 0 16,25 0-16,-26 0 16,76 0-16,-76 0 0,1 0 0,0 0 15,-25 0-15,25 0 16,-25 0-16,49 0 0,-24 0 0,0 0 15,-25 0-15,25 0 0,-25 0 0,25 0 16,-1 0-16,1 0 0,-25 0 16,25 0-16,0 0 0,0 0 0,24 0 15,-24 0-15,-25 0 0,25 0 0,0-24 16,-1 24-16,-24 0 0,25 0 15,0 0-15,25 0 0,-50 0 0,24 0 16,1 0-16,-25 0 0,25 0 0,-25 0 16,0 0-16,25 0 0,-25 0 0,25 0 0,-1 0 15,-24 0-15,25 0 0,-25 0 16,25 0-16,-25 0 0,25 0 0,0 0 15,-25-25-15,24 25 0,-24 0 0,25 0 16,-25 0-16,0 0 0,25 0 0,-25 0 16,0 0-16,25 0 0,-25 0 0,0 0 15,25 0-15,-25 0 0,0 0 0,0 0 0,25 0 16,-25 0-16,0 0 0,0 0 0,24 0 15,-24 0-15,0 0 0,25 0 0,-25 0 16,0 0-16,25-25 0,-25 25 0,0 0 0,0 0 16,25 0-16,-25 0 0,0 0 0,0 0 15,0-25-15,0 25 0,0 0 16,0 0-16,0-25 0,0 25 15,0 0-15,0-24 0,0 24 16,0 0-16,0-25 0,0 25 0,0-25 16,0 25-16,0 0 0,0-25 0,0 25 15,0 0-15,0-25 0,0 25 16,0 0-16,0-24 0,0 24 15,0-25-15,0 25 0,0-25 0,-25 25 0,25 0 16,0-25-16,0 0 0,0 1 0,0-1 16,0 0-16,0 0 15,0 0-15,0 25 0,0-24 16,0 24-16,0-25 0,0 25 0,0-25 0,0 25 15,0-25-15,0 25 0,0 0 0,-25-25 16,25 1-16,0 24 0,0-25 0,0 25 16,0-25-16,0 25 0,0-25 15,0 0-15,0 25 0,-25-25 16,25 1-16,0-1 0,0 25 15,0-25-15,0 25 0,0-25 16,0 0-16,0 25 0,0 0 0,0-24 0,0 24 16,0-25-16,0 25 0,0-25 15,0 25-15,-24 0 0,24-25 0,0 0 16,0 25-16,0 0 0,0-24 0,0 24 15,0 0-15,0-25 0,0 25 0,0 0 0,0-25 16,0 25-16,0 0 0,0 0 0,0-25 16,0 25-16,0 0 0,0-25 0,0 25 15,0 0-15,0 0 0,0-24 0,0 24 0,0 0 16,0-25-16,0 25 0,0 0 0,0-25 15,0 25-15,0-25 0,0 25 16,0-25-16,0 1 0,0 24 0,0 0 0,0-25 16,0 25-16,0 0 0,0-25 0,0 25 15,0 0-15,0 0 0,0-25 16,0 25-16,0 0 0,0 0 0,0-25 15,0 25-15,0 0 16,0 0-16,0-24 0,0 24 0,0 0 0,0-25 16,0 25-16,0 0 0,0-25 15,0 25-15,0-25 0,0 25 16,0 0-16,0-25 0,-25 25 15,25-24-15,0 24 0,0 0 0,0-25 16,0 25-16,0 0 0,0 0 16,0-25-16,0 25 0,0-25 15,0 25-15,0 0 0,0-25 16,0 25-16,0 0 0,0 0 0,0-24 15,0 24-15,0 0 0,0 0 16,0 0-16,0-25 0,0 25 16,0 0-16,0 0 0,0 0 0,-25 0 15,25 0-15,0 0 0,-25 0 16,25 0-16,0 0 0,-25 0 0,25 0 15,0 0-15,-25 0 0,25 0 0,-24 0 0,24 0 16,0-25-16,-25 25 0,0 0 0,25 0 16,0 0-16,-25 0 0,0 0 15,-24 0-15,24 0 0,0 0 16,0 25-16,-24-25 0,24 0 15,0 0-15,-24 0 0,24 0 0,0 25 16,0-25-16,0 0 0,1 0 16,-26 0-16,25 0 0,25 0 0,-25-25 15,1 25-15,24 0 0,0 0 0,-25 0 0,25 0 16,-25 0-16,25 0 0,-25 0 15,25 0-15,-25 0 0,25 0 0,-24 0 16,24 0-16,-25 0 0,0 25 0,-25-25 16,50 0-16,-49 0 0,24 0 15,0 0-15,-24-25 0,-1 25 16,25 0-16,0 0 0,0 0 0,1 0 15,-1 0-15,25-25 0,-25 25 0,0 0 16,0 0-16,25 0 0,0 0 0,-24 0 0,24 0 16,0 0-16,-25 0 0,25 0 15,0 0-15,-25 0 16,25 0-16,0 0 0,-25 0 0,25 0 0,0 0 15,-25 0-15,1 0 0,-1 0 16,0 0-16,0 0 0,0 0 0,1 0 0,-1 0 16,0 0-16,0 0 0,25 0 15,-25 0-15,1 0 0,-1 25 0,0-25 16,0 0-16,0 0 0,1 0 0,24 0 15,-25 0-15,25 0 16,-25 0-16,0 0 0,25 0 0,0 0 16,-25 0-16,25 0 0,-24 0 15,24 0-15,-25-25 0,25 25 0,0 0 0,-25 0 16,0 0-16,0 0 0,1 0 15,-1 0-15,25 0 0,-25 0 0,0 0 16,25 0-16,-50 0 0,50 0 16,-24 0-16,-1 0 0,25 0 0,-25 0 0,25-25 0,-25 25 15,25 0-15,-25 0 0,1 0 16,24 0-16,-25 0 15,25 0-15,-25 0 0,0 0 0,25 0 0,0 0 0,-25 0 16,25 0-16,0 0 0,-24 0 16,24 0-16,0 0 0,0-25 0,0 25 15,-25 0-15,25 0 0,0 0 0,0 0 0,-25 0 16,25 0-16,-25 0 0,25 0 0,-25 0 15,1 0-15,-1 25 0,-25-25 0,25 0 16,1 25-16,-51-25 0,50 0 16,1 25-16,-26-25 0,0 0 15,50 25-15,-49-25 0,49 0 0,-25 0 16,25 0-16,0 0 0,-25 0 16,25 0-16,0 0 0,0 0 0,0 0 15,0 0-15,0 0 0,0 0 16,-25 0-16,25 0 15,0 0-15,0 0 0,0 0 0,0 0 0,-24 24 16,24-24-16,0 0 16,0 0-16,0 0 0,0 0 0,0 0 0,0 0 15,0 0-15,0 0 0,0 0 0,0 0 16,0 0-16,0 0 0,0 0 0,0 0 15,0 0-15,0 0 0,0 0 16,0 0-16,0 0 0,0 0 0,0 0 16,0 0-16,0 0 0,0 0 0,0 0 15,0 0-15,0 0 0,0 0 0,0 0 16,0 0-16,0 0 0,0 0 0,0 0 15,0 0-15,0 0 0,0 0 16,0 0-16,0 0 0,0 0 0,0 0 16,0 0-16,0 0 0,0 0 15,0 0-15,0 0 0,0 25 16,0-25-16,0 0 0,0 25 15,-25 25-15,25-50 0,0 24 16,0 1-16,25-25 0,-25 25 0,0-25 0,0 25 16,0 0-16,0-25 0,0 24 15,0 1-15,0 25 16,24-25-16,-24-1 0,0-24 15,0 25-15,0 0 0,0 0 0,0 0 16,0-25-16,0 24 0,0-24 16,0 25-16,0 0 0,0-25 0,0 25 15,0-25-15,0 25 0,0-25 0,0 24 16,0-24-16,0 25 0,25 0 15,-25-25-15,0 25 0,0-25 0,0 0 0,0 25 16,0-25-16,25 24 0,-25 1 16,0-25-16,0 25 0,0 0 0,0-25 15,0 25-15,25-25 0,-25 24 16,0 1-16,0 0 0,0 0 0,25-25 15,-25 25-15,0 0 0,0-1 0,0 1 0,0-25 16,0 25-16,0 0 0,24-25 0,-24 25 16,0-25-16,0 24 0,0-24 0,0 25 15,0-25-15,0 25 0,0 0 0,-24 0 16,24-25-16,0 24 0,0 1 0,-25-25 15,25 25 1,0 0-16,-25 0 0,25-1 0,0-24 16,0 0-16,0 25 0,-25-25 0,25 25 0,0-25 0,0 0 15,0 0-15,0 25 0,0-25 16,0 0-16,0 25 0,0-25 0,0 0 15,0 24-15,0-24 0,0 25 0,25-25 16,-25 0-16,0 0 0,0 25 0,0-25 16,0 0-16,0 25 0,0-25 0,0 0 0,0 0 15,0 25-15,25-25 0,-25 0 0,0 0 16,0 0-16,0 24 15,0-24-15,0 0 0,0 0 0,0 0 0,0 0 16,0 0-16,0 0 0,0 0 0,0 0 16,0 25-16,0-25 0,0 0 0,0 0 0,0 0 15,25 0-15,-25 0 0,0 0 0,0 0 0,0 0 16,0 0-16,0 0 15,0 0-15,24 0 0,-24 0 16,0-25-16,0 1 16,0 24-16,0-25 0</inkml:trace>
  <inkml:trace contextRef="#ctx0" brushRef="#br0" timeOffset="15414.8817">11757 9252 0,'0'0'0,"0"0"0,0 0 0,0-25 16,0 25-16,0 0 0,0 0 0,0 0 15,0 0-15,0 0 16,0 0-16,0 0 0,0 0 0,0 0 15,0 0-15,-24 0 0,24 0 16,0-24-16,0 24 0,0 0 0,0 0 0,0 0 16,0 0-16,0 0 0,0 0 15,0 0-15,0 0 0,0 0 16,0 0-16,0 0 0,0 0 0,0 0 15,0 24-15,0-24 0,0 0 16,0 25-16,0 0 0,0-25 0,0 25 16,0 0-16,0 24 0,0-49 15,0 25-15,0 0 0,0 0 0,0-25 0,0 24 16,0 1-16,0 0 0,0 0 15,0-25-15,-25 25 0,25-1 0,0-24 0,0 25 16,0-25-16,25 25 0,-25 0 16,0 0-16,0-1 0,0-24 0,0 25 0,0-25 15,0 25-15,0-25 0,0 25 0,0-25 0,0 25 16,0-25-16,0 24 0,0 1 15,0 0-15,0-25 0,0 25 0,0-25 0,0 25 16,24-1-16,-24-24 0,0 50 0,0-50 16,0 25-16,25-25 0,-25 25 0,0-25 15,0 25-15,0-25 16,25 24-16,-25 1 0,25 0 15,-25 0-15,0-25 0,0 0 0,0 25 16,0-25-16,0 24 0,0 1 0,0-25 16,0 25-16,0-25 0,0 25 0,0-25 0,-25 25 15,25-25-15,0 24 0,0 1 16,0-25-16,0 0 0,-25 25 0,25-25 15,0 0-15,0 25 0,0-25 16,0 0-16,0 25 0,0-25 0,0 24 0,25-24 16,-25 0-16,0 25 0,0-25 0,0 25 0,-25-25 15,25 0-15,0 25 0,0-25 16,0 25-16,0-1 0,0-24 0,-25 25 15,25-25-15,0 0 0,0 25 0,0-25 16,0 25-16,0-25 0,0 25 16,0-25-16,0 24 0,0-24 0,0 0 15,0 0-15,0 25 0,0-25 0,0 25 0,0-25 16,0 0-16,0 25 0,0-25 0,25 25 15,-25-25-15,0 24 0,0-24 16,0 25-16,0 0 0,0-25 0,25 25 16,-25-25-16,0 25 0,0-25 0,0 0 15,0 24-15,25-24 0,-25 25 16,0-25-16,0 0 0,0 25 0,0-25 15,0 25-15,0-25 16,0 25-16,0-25 0,0 24 0,0-24 0,25 25 16,-25-25-16,0 0 0,0 25 15,0 0-15,0-25 0,0 25 0,0-25 16,0 0-16,0 25 0,0-25 15,0 0-15,0 24 0,0-24 0,0 0 16,0 25-16,0-25 0,0 0 16,0 25-16,0-25 0,0 0 0,0 0 15,0 0-15,0 25 0,0-25 16,0 0-16,0 0 0,0 0 0,0 0 15,0 25-15,0-25 0,0 0 0,0 0 0,0 0 16,0 0-16,0 0 16,0 0-16,0 24 0,0-24 15,0 0-15,0 0 0,0 0 0,0 0 0,0-24 16,0 24-16,24 0 15,-24 0-15,25 0 0,-25 0 0,25 0 0,-25-25 16,25 25-16,-25 0 0,49 0 0,-49 0 16,25 0-16,0-25 15,-25 25-15,74-25 0,-49 25 0,0 0 16,0 0-16,25-25 0,-50 25 15,49-24-15,1 24 0,-25 0 0,-1-25 16,1 25-16,-25 0 0,25 0 16,0 0-16,0 0 0,-25 0 0,24 0 15,-24 0-15,0 0 0,25 0 0,-25 0 0,0 0 16,25 0-16,-25 0 0,25 0 0,-25 0 15,25 0-15,24 0 0,-49 0 16,25 0-16,0 0 0,0 0 16,-25 0-16,24 0 0,-24 0 0,25 0 0,-25 0 15,25 0-15,-25 0 0,25 0 0,-25 0 0,0 0 16,25 0-16,-1 0 15,1 0-15,0 0 0,0 0 16,-25 0-16,49 0 0,-24 0 0,0-25 16,-25 25-16,25 0 0,0 0 0,-25 0 15,24 0-15,-24 0 0,25 0 0,-25 0 16,25 0-16,0 0 0,-25 0 0,0 0 15,25 0-15,-25 0 0,25 0 0,-25 0 16,24 0-16,1 0 0,0 0 16,-25 0-16,50 0 0,-26 0 0,1 0 15,0 0-15,-25 0 0,25 0 16,0 0-16,-1 0 0,-24 0 0,25 0 0,-25 0 15,25 0-15,-25 0 0,25 0 0,-25 0 0,25 0 16,-1 0-16,-24 0 0,25 0 0,-25 25 16,25-25-16,0 0 0,0 0 15,-1 0-15,26 0 0,-25 0 0,-25 0 16,25 0-16,-1 0 0,1 0 15,0 0-15,0 0 0,0 0 0,-25 0 0,24 0 16,1 0-16,0 0 0,-25 25 16,25-25-16,-25 0 0,25 0 0,-25 0 0,24 0 15,1 0-15,-25 0 0,25 0 0,25 0 16,-26 0-16,1 0 15,25 0-15,-25-25 0,0 25 0,24 0 16,-24 0-16,0 0 0,-25 0 0,25 0 16,-1 0-16,1 0 0,-25 0 0,25 0 0,-25 0 15,25 0-15,-25 0 0,0 0 16,25 0-16,-25 0 0,24 0 0,-24 0 15,0 0-15,25 0 0,-25 0 0,25 0 16,-25 0-16,25 0 0,-25 0 0,25 0 16,-25 0-16,24 0 0,-24 0 15,0 0-15,25 0 0,0 0 0,-25-25 16,0 25-16,25 0 0,-25 0 0,0 0 15,0 0-15,25 0 0,-25 0 0,0 0 16,24 0-16,-24 0 0,0 0 0,0 0 16,25 0-16,-25 0 0,0 0 15,0 0-15,25 0 0,-25-25 0,0 25 0,0 0 0,0 0 16,0 0-16,0 0 0,0 0 15,0 0-15,0 0 0,0 0 0,0 0 16,0 0-16,0-25 0,0 25 16,0 0-16,0 0 0,0 0 15,0 0-15,25-25 0,-25 25 16,0 0-16,0 0 0,0 0 15,25-24-15,-25 24 0,0 0 0,0 0 0,0-25 16,0 25-16,0 0 0,24 0 0,-24 0 0,0-25 16,0 25-16,0 0 0,0-25 0,0 25 0,-24 0 15,24-25-15,0 1 16,0 24-16,0-25 0,0 25 15,0-25-15,-25 25 0,25-25 0,0 25 0,0-25 16,0 25-16,0-24 0,0-1 0,0 25 16,0-25-16,25 0 0,-25 25 0,0-25 0,0 25 15,0-24-15,0 24 0,0-50 16,0 50-16,0-25 0,0 0 15,0 1-15,-25-1 0,25 25 0,0-25 16,0 25-16,0-25 0,0 25 0,-25-25 16,25 25-16,0-24 0,0-1 0,0 25 0,0-25 15,-25 25 1,25-50-16,0 26 0,0 24 0,0-25 15,0 25-15,0-25 0,-25 25 0,25-25 16,0 25-16,0-25 0,0 25 0,0-24 16,0 24-16,0-25 0,0 0 0,0 25 15,0-25-15,0 25 0,0-25 0,0 1 16,0 24-16,0-25 0,-24 25 0,24-25 15,0 25-15,0-25 0,0 25 0,0-25 16,0 25-16,0-25 0,0 25 0,-25-24 16,25 24-16,0-50 0,0 50 0,0-25 0,0 25 15,0-25-15,0 25 0,0-24 0,0 24 0,0-25 16,0 0-16,0 0 0,0 25 15,0-25-15,0 25 0,0-24 0,0 24 16,25-25-16,-25 0 0,0 25 16,0-25-16,0 25 0,0-25 0,0 25 15,0-24-15,0 24 0,0 0 16,0-25-16,0 0 0,0 25 15,0-25-15,0 25 0,0-25 16,0 25-16,0-24 0,24 24 16,-24 0-16,0-25 0,0 25 0,0 0 0,0-25 15,0 25-15,0 0 0,0 0 0,-24-25 16,24 25-16,0 0 0,0-25 15,0 25-15,0 0 0,0 0 0,0-24 0,24 24 16,-24 0-16,0 0 16,0 0-16,0 0 0,0-25 0,0 25 0,0 0 0,0 0 15,0 0-15,0 0 0,0 0 0,0 0 0,0 0 16,0-25-16,0 25 0,0 0 15,0 0-15,0 0 0,0 0 0,0 0 16,0-25-16,0 25 16,0 0-16,0 0 0,0 0 15,0-25-15,0 25 0,0 0 0,0 0 0,25-24 16,-25 24-16,0 0 0,0 0 15,0 0-15,0-25 0,0 25 0,0 0 16,0 0-16,0 0 0,0 0 0,-25-25 16,25 25-16,0 0 0,0 0 15,0 0-15,-24 0 0,24 0 16,0 0-16,0 0 0,0 0 15,-25 0-15,25 0 0,0 0 0,-25 0 16,25 0-16,-25 0 0,25 0 0,-25 0 16,25 0-16,-24 0 0,24 0 0,0 25 15,-25-25-15,0 0 0,25 0 0,-25 0 16,25 0-16,-25 0 15,1 0-15,-1 0 0,25 25 0,-25-25 16,0 0-16,0 0 0,1 0 0,24 0 16,-25 0-16,-25 0 0,50 0 0,-25 0 0,1 0 15,-1 0-15,0 0 0,0 0 16,25 0-16,-25 0 0,0 0 0,25 0 0,-24 0 15,24 0-15,-50 0 0,50 0 16,-25 0-16,25 24 0,-25-24 0,1 0 0,24 0 16,-25 0-16,0 0 0,0 0 15,0 0-15,1 0 0,24 0 0,-25 0 16,0 0-16,0 0 0,0 0 0,1 0 15,-1 0-15,0 0 0,25 0 16,-25 0-16,0 0 0,25 0 0,-24 0 16,-1 0-16,0 0 0,25 0 0,-25 0 15,0 0-15,1 25 0,24-25 16,-25 0-16,25 0 0,-25 0 15,25 0-15,-50 0 0,50 0 0,-24 0 16,-1 0-16,0 0 0,25 0 16,-25 0-16,25 0 0,0 0 0,-25 0 15,1 0-15,-1 0 0,25 0 16,-25 0-16,25 0 15,0 0-15,-25 0 0,25 0 0,-25 0 0,25 0 16,-24 0-16,24 0 0,0 0 0,-25 0 0,25 0 16,-25 0-16,25 0 0,-25 0 0,25 0 15,-25 0-15,0 0 0,1 0 16,-1 0-16,25 0 0,-25 0 0,0 0 15,0 0-15,1 0 0,-1 0 16,0 0-16,0 0 0,0 0 0,1 0 0,24 0 16,-25 0-16,0 0 0,25 0 15,-25 0-15,0 0 0,1 0 0,-1 0 16,25 0-16,-25 0 0,25 0 0,0 0 0,-25 0 15,25 0-15,0 0 0,-25 0 16,25 0-16,0 0 0,-24 0 16,24 0-16,-25 0 15,25 0-15,-50 0 0,50 0 16,-25 0-16,1 0 0,24 0 0,-25 0 0,25 0 15,-25 0-15,25 0 0,-25 0 16,25 0-16,-25 0 0,25 0 16,-24 25-16,-1-25 15,25 0-15,-25 0 0,25 0 0,0 0 16,0 0-16,0 0 0,0 0 0,-25 0 0,25 0 15,0 0-15,-25 0 0,25 0 16,-24 0-16,24-25 0,-25 25 0,25 0 16,-25 0-16,0 0 0,0 0 0,25 0 0,-25 0 15,1 0-15,24 0 0,-25 0 0,0 0 16,25 0-16,-25 0 0,25 0 0,0 0 0,-25 0 15,25 0-15,0 0 16,0 0-16,0 0 0,0 0 16,0 0-16,0 0 0,-24 0 15,24 0-15,0 0 0,0 0 0,0 0 16,0 0-16,0 0 0,0 0 15,0 0-15,-25 0 0,25 0 0,0 0 16,0 0-16,0 0 0,0 0 16,0 0-16,-25 0 0,25 0 15,0 0-15,0 0 0,0 0 0,0 0 0,0 0 16,0 0-16,-25 0 15,25 0-15,0 0 0,0 0 0,0 0 0,0 0 16,0 0-16,-25 0 0,25 0 16,0 0-16,0 25 0,0-25 0,-24 0 15,24 0-15,0 0 0,0 0 0,-25 0 16,25 0-16,0 0 0,-25 0 15,25 0-15,0 0 0,-25 0 16,25 0-16,0 0 0,0 0 0,0 0 16,0 0-16,0 0 0,0 0 0,0 0 15,0 0-15,0 0 16,0 0-16,0 0 0,0 0 0,0 0 15,0 0-15,0 0 0,0 0 16,0 0-16,0 0 0,0 0 16,0 0-16,0 0 0,0 0 0,0 0 0,0 0 15,0 0-15,0 0 0,0 0 0,0 0 16,0 0-16,0 0 0,0 0 15,0 0-15,0 0 0,0 0 0,0 0 16,0 25-16,0-25 16,0 0-16,0 0 0,0 0 0,0 0 15,0 0-15,25 0 0,-25 0 0,0 0 16,0 0-16,0 0 0,0 25 15,0-25-15,0 0 0,25 0 0,-25 0 0,0 0 16,0 0-16,0 0 0</inkml:trace>
  <inkml:trace contextRef="#ctx0" brushRef="#br0" timeOffset="217046.4144">17462 9004 0,'0'0'0,"0"0"0,-24 0 16,24-25-16,0 25 16,-25 0-16,25-25 0,0 25 0,0 0 0,0 0 15,0 0-15,0 0 16,-25 0-16,25 0 0,0 0 15,0 0-15,0 0 0,0 0 0,0 0 16,0 0-16,0 0 0,25 0 16,-25 0-16,0 0 0,0 0 15,0 0-15,0 0 0,0 25 16,0-25-16,25 25 0,-25 0 15,0-25 1,49 99-16,-49-74 0,0-25 16,25 25-16,-25 0 0,25-1 15,-25-24-15,0 25 0,0-25 16,25 0-16,-25 25 0,0-25 15,25 0-15,-25 0 0,0 25 0,0-25 0,24 0 16,-24 0-16,0 0 0,25 0 0,-25 0 0,25 0 16,-25 0-16,50-25 15,-50 25-15,49 0 0,-49 0 0,25-25 16,0 25-16,0 0 0,24-25 0,-24 1 15,0 24-15,0-25 0,-1 25 0,1-25 0,0 25 16,0-25-16,-25 25 0,25-25 16,-1 1-16,1 24 0,-25-25 0,50 25 15,-50-25-15,49 0 0,-24 25 0,-25-25 16,25 25-16,-25 0 0,0-25 0,25 25 15,-25 0-15,0 0 0,25 0 0,-25-24 16,0 24-16,0 0 0,0 0 16,0 0-16,0 0 0,0 0 15,0 0-15,0 0 0,0 0 0,24 0 16,-24 0-16,0 0 15,0 0-15,0 0 0,0 0 16,0 0-16,0 0 0,0 0 0,0 0 16,0 0-16,0 0 0,0 0 0,-24 0 15,24 0-15,0 0 0,0 0 16,0 0-16</inkml:trace>
  <inkml:trace contextRef="#ctx0" brushRef="#br0" timeOffset="333370.0676">16892 10443 0,'0'0'0,"-25"0"0,25 0 0,0 0 0,-25 0 15,25 0-15,0 0 0,0 0 0,0 0 16,-24 0-16,24 0 0,0 0 0,0 0 16,0 0-16,0 0 0,0 0 0,0 0 15,0 0-15,0 0 16,24 0-16,-24 0 15,25 0-15,0 0 0,0 0 0,0 0 16,-1 0-16,-24 0 0,25 0 16,0 0-16,25-25 0,-26 25 0,26 0 0,-25-25 15,0 25-15,-1 0 0,1 0 0,0-25 0,0 25 16,0 0-16,-1 0 0,-24-24 15,50 24-15,0-25 0,-26 25 0,1-25 16,0 25-16,0 0 0,0-25 16,0 25-16,-1 0 0,-24 0 0,25-25 15,0 25-15,-25 0 0,50 0 0,-50 0 16,24-24-16,-24 24 0,50 0 0,-50 0 15,25 0-15,-25 0 0,25 0 0,-1-25 0,-24 25 16,25 0-16,0 0 0,0 0 0,-25 0 16,25-25-16,-1 25 0,1 0 15,0-25-15,-25 25 0,25 0 0,-25 0 16,0 0-16,25 0 0,-25 0 0,24-25 0,-24 25 15,0 0-15,25 0 16,-25 0-16,25-24 0,0 24 0,0 0 16,-1 0-16,1-25 15,0 25-15,0 0 0,-25 0 0,25 0 16,-25-25-16,24 25 0,-24 0 0,25 0 15,-25 0-15,0 0 0,0 0 0,25-25 16,-25 25-16,0 0 0,0 0 16,0 0-16,0 0 0,25 0 0,-25 0 15,0 0-15,25 0 0,-25 0 0,0 0 16,0-25-16,0 25 0,24 0 0,-24 0 0,0 0 15,0 0-15,25 0 0,-25 0 0,0 0 16,0 0-16,25 0 0,-25-25 0,0 25 0,25 0 16,-25 0-16,0 0 0,25 0 0,-25 0 15,0-24-15,25 24 0,-25 0 0,0 0 16,0 0-16,0 0 15,0 0-15,0 0 0,0 0 0,0 0 0,0 0 16,0 0-16,0 0 0,-25 0 16,25 0-16,0 0 0,-25 24 0,25-24 0,0 0 0,-25 0 15,25 0-15</inkml:trace>
  <inkml:trace contextRef="#ctx0" brushRef="#br0" timeOffset="334030.1055">18479 9847 0,'0'0'0,"0"0"0,0 0 0,0 0 16,0 0-16,0 0 0,0 0 16,0 0-16,0 0 0,-24 0 0,24 0 15,0 0-15,0 0 0,0 0 0,0 0 16,0 0-16,0 0 15,0 0-15,0 0 0,0 0 0,0 0 16,0 0-16,0 0 0,0 0 16,24 25-16,-24-25 0,0 0 0,25 0 15,-25 0-15,0 0 0,25 0 16,0 0-16,0 0 0,-25 0 15,0 25-15,25-25 0,-25 0 0,24 0 16,1 0-16,-25 0 0,0 0 0,25 0 16,-25 0-16,0 0 0,0 0 0,25 0 0,-25 25 15,0-25-15,0 0 0,25 0 0,-25 0 16,0 0-16,24 0 0,-24 0 15,0 0-15,0 0 0,0 0 16,0 0-16,0 0 0,0 0 0,0 0 16,0 0-16,0 25 0,0-25 0,0 0 0,0 0 15,0 24-15,-24-24 0,24 0 0,0 0 16,0 25-16,0-25 0,-25 0 0,25 25 15,0-25-15,-25 25 0,25-25 0,-25 0 16,25 0-16,-25 25 16,25-25-16,-24 25 0,24-25 0,-25 24 15,25-24-15,0 0 0,-25 0 0,25 25 0,0-25 16,0 0-16,-25 0 0,25 25 0,0-25 15,0 0-15,0 0 0,0 0 0,0 0 16,0 0-16,0 0 0,0 0 0,0 0 16,0 0-16,0 0 0,0 0 0,0 0 15,0 0-15,0 0 0,0 0 0,0 0 16,0 0-16,0 0 0,0 0 15,0 0-15,0 0 0,0-25 0,0 25 0</inkml:trace>
  <inkml:trace contextRef="#ctx0" brushRef="#br0" timeOffset="340033.4486">17983 8830 0,'0'0'0,"0"0"15,25-24-15,-25 24 0,0 0 16,25 0-16,-25 0 0,0 0 0,25 0 0,-25 0 15,25 0-15,-25 0 16,0 0-16,24 24 0,-48-24 0,24 25 16,0-25-16,0 50 0,-25-25 15,25-1-15,-25 1 0,0 0 16,0 25-16,1-25 0,-1-1 0,25 1 0,-25 0 15,25 0-15,-25 0 0,25-1 0,0-24 16,-25 25-16,25 0 0,0 25 16,0-26-16,0-24 0,0 25 15,0 0-15,0 0 0,0-25 0,0 25 16,0-25-16,0 0 0,0 0 0,0 0 0,-24 24 15,24-24-15,0 0 0</inkml:trace>
  <inkml:trace contextRef="#ctx0" brushRef="#br0" timeOffset="340408.4703">17711 8979 0,'0'0'0,"0"0"0,0 0 0,0 0 16,0 0-16,0 0 16,24 0-16,1 25 0,0 0 0,0-25 15,0 0-15,-1 25 16,26 0-16,24-1 0,-49-24 0,0 25 0,25-25 15,-26 0-15,26 25 0,-25 0 16,24-25-16,-24 0 0,0 25 0,0-25 16,0 24-16,-1-24 0,1 25 15,0-25-15,-25 0 0,0 0 0,25 25 16,-25-25-16,0 0 0,25 0 15,-25 0-15,0 0 0,0 25 0,0-25 16,0 0-16,0 0 0,0 0 0,0-25 16,0 25-16,0 0 0,0 0 0,0 0 0,0 0 0,0 0 15,0 0-15,0 0 0,0 0 16,0 0-16,0 0 0</inkml:trace>
  <inkml:trace contextRef="#ctx0" brushRef="#br0" timeOffset="345327.7516">10939 11063 0,'-25'-25'0,"25"25"15,0-25-15,0 25 0,-25-25 0,25 25 16,0-24-16,0 24 0,-25-25 0,25 25 16,-24-25-16,24 25 15,-25-25 1,0 25-16,25 0 15,0 0-15,0 25 0,0-25 0,0 0 16,25 0-16,-25 25 0,25 0 16,-1-25-16,26 49 0,-50-49 0,25 25 15,0 0-15,-1-25 0,-24 25 0,25-25 0,0 24 16,0-24-16,-25 25 0,25-25 15,-1 0-15,1 25 0,0 0 0,0-25 16,0 0-16,0 0 0,-1-25 0,-24 25 16,50 0-16,0-25 15,-26 0-15,51-24 0,-50 24 0,24 0 0,-24 0 0,0 1 16,24-26-16,-24 25 0,0 0 15,0 1-15,-25-1 0,25 0 0,-25 0 16,24 25-16,-24-25 0,0 25 0,25 0 16,-25-24-16,0 24 0,0 0 0,0 0 15,0 0-15,0 0 0,0 0 0,0 0 16,0 24-16</inkml:trace>
  <inkml:trace contextRef="#ctx0" brushRef="#br0" timeOffset="345816.7796">11807 11633 0,'0'0'0,"0"0"0,0 0 0,0 0 15,0 0-15,0 0 0,0-24 16,-25 24-16,25 0 0,0 0 0,0-25 16,0 25-16,0 0 0,0 0 15,0 0-15,0 0 16,0 0-16,25 25 15,0-25-15,0 24 0,-25 1 16,24-25-16,-24 25 0,25-25 0,-25 0 16,25 25-16,-25 0 0,25-25 15,0 24-15,-25-24 0,24 25 0,-24-25 16,25 0-16,-25 0 0,25 0 15,-25 0-15,50 0 0,-26-25 16,-24 25-16,50-49 0,-25 49 16,25-50-16,-26 25 0,1-24 0,0 24 15,0 0-15,49-49 0,-49 24 0,0 25 0,0-24 16,-1 24-16,1 0 0,0 0 0,0 1 15,0-1-15,-25 0 0,24 0 0,-24 25 16,25 0-16,-25-25 0,25 25 0</inkml:trace>
  <inkml:trace contextRef="#ctx0" brushRef="#br0" timeOffset="346872.8399">19472 11038 0,'-25'0'0,"25"0"16,0 0-16,0 0 15,-25 0-15,25 0 0,0 0 16,25 0-16,-25 0 0,0 0 16,25 25-16,-25-25 15,24 25-15,1-25 0,-25 24 0,25 1 16,-25 0-16,25-25 0,-25 25 0,0 0 0,0-25 15,0 25-15,25 24 16,-25-24-16,0 25 16,0-50-16,0 49 0,0-49 0,25 25 15,-25-25-15,0 0 0,24 0 0,-24 0 16,25 0-16,-25-25 0,50 25 0,-25-25 15,-1 1-15,1 24 0,0-25 0,0 0 16,24-25-16,-24 26 0,25-1 0,-25 0 16,24-25-16,26 1 0,-51 24 15,26 0-15,-25 0 0,0 25 0,-1-25 16,26 1-16,0-26 0,-26 50 0,-24-25 15,25 25-15,0-25 0,-25 25 0,0 0 0,25 0 16,-25-24-16,0 24 0,0 0 0,0 0 16,0 24-16,0-24 0,0 0 15,-25 25-15,0-25 0,0 25 0,25-25 0</inkml:trace>
  <inkml:trace contextRef="#ctx0" brushRef="#br0" timeOffset="376509.5351">18405 11782 0,'0'0'15,"0"0"-15,0 0 0,0 0 0,0 0 16,0 0-16,0 0 0,0 0 0,0 0 0,0 0 15,0 0-15,25-25 16,-25 25-16,25-24 0,-1 24 16,1-25-16,0 0 0,0 25 0,0-25 0,-25 25 15,25-25-15,-1 1 16,1 24-16,50-50 0,-26 25 0,-24 0 0,0 1 15,0 24-15,24-25 0,-24 0 16,49-25-16,-24 26 0,-25-1 0,24 0 0,26-25 16,-50 26-16,-1-1 15,51-25-15,-50 25 0,24-24 0,-24 49 16,0-25-16,-25 25 0,25-25 0,-25 25 15,24 0-15,-24 0 0,0-25 0,0 25 16,0 0-16,0 0 0,0 0 16,0 0-16,0 0 0,0 25 0,0-25 15,0 0-15,0 0 0,0 0 16,0 0-16,0 25 0,0-25 0,0 0 15,-24 0-15,24 0 0,0 0 0,0 0 0</inkml:trace>
  <inkml:trace contextRef="#ctx0" brushRef="#br0" timeOffset="378060.6239">19348 10939 0,'0'0'0,"-25"0"16,25 0-16,0 0 0,0 0 15,0 0-15,-25 0 16,25 0-16,0 0 0,0 0 0,0 0 15,0 0-15,0 0 0,0 0 0,0 0 16,0 0-16,0 0 16,0 0-16,0 0 0,25 0 15,-25 0-15,49 0 0,-49 0 0,50 0 16,-25 0-1,74 0-15,-49 0 0,-25 0 16,-1 0-16,1 0 0,0 0 0,0 0 0,-25 0 16,25 0-16,-25 0 15,0 0-15,0 0 0,0 0 0,-25 25 16,25-25-16,-25 0 0,25 0 0,0 24 15,-25-24-15,0 25 16,25-25-16,-24 25 0,-1 0 0,25-25 0,-25 25 16,25-25-16,-25 24 0,0 1 0,25 0 15,-25-25-15,25 25 0,-24 0 16,24-25-16,-25 25 0,0-1 15,25-24-15,0 25 0,-25-25 0,25 0 16,0 25-16,0-25 0,0 0 16,-25 0-16,25 25 0,0-25 0,0 0 15,0 0-15,0 0 0,0 0 0,0 0 0,0 0 16,0 0-16,0 0 0,0 0 0,0 0 15,0 0-15,0 0 0,0 0 0,0 0 16,0 0-16,0 0 0,0 0 0,0 0 16,0 0-16,0 0 0,0 0 0,0 0 15,0 0-15,0 0 16,0 0-16,0 0 15,0 0-15,0 0 0,0 0 16,0 0-16,-24 0 0,24 0 0,0 0 16,0 0-16,0 0 0,0 0 15,0 0-15,0 0 0,0 0 16,0 0-16,0 0 0,0 0 15,0 0-15,0 0 0,0 0 16,0 0-16,0 0 0,0 0 16,0 0-16,0 0 15,0 0-15,0 0 0,0 0 16,0 0-16,0 0 0,0 0 0,0 0 15,0 0-15,0 0 0,0 0 16,0 0-16,0 0 0,0 0 0,0 0 0,0 0 16,0 0-16,0 0 0,0 0 15,0 0-15,0 0 0,0 0 0,0 0 16,0 0-16,-25 0 0,25 0 0,0 0 15,0 0-15,0 0 0,0 0 16,0 0-16,0 0 0,0 0 0,0 0 16,0 0-16,0 0 15,0 0-15,0 0 0,0 0 16,0 0-16,0 0 0,0 0 0,0 0 0,0 0 15,0 0-15,0 0 0,0 0 16,0 0-16,0 0 0,0 0 0,0 0 16,0 0-16,0 0 0,0 0 0,0 0 15,0 0-15,0 0 0,0 0 16,0 0-16,0 0 0,0 0 0,0 0 15,0 0-15,0 0 0,0 0 0,0 0 16,0 0-16,0 0 0,0 0 0,0 0 16,0 0-16,0 0 0,0 0 0,0 0 15,0 0-15,0 0 0,0 0 16,0 0-16,0 0 0,0 0 15,0 0-15,0 0 0,0 0 16,0 0-16,0 0 0,0 0 16,0 0-16,0 0 0,0 0 0,0 0 15,0 0-15,0 0 0,0 0 0,0 0 0,0 0 16,0 0-16,0 0 0,0 0 0,0 0 15,0 0-15,0 0 0,0 0 16,0 0-16,0 0 0,0 0 0,0 0 0,0 0 16,0 0-16,0 0 0,0 0 0,0 0 15,0 0-15,0 0 16,0 0-16,0 0 0,0 0 0,0 0 15,0 0-15,0 0 0,0 0 16,0 0-16,0 0 0,0 0 0,0 0 16,0 0-16,0 0 0,0 0 0,0 0 0,0 0 15,0 0-15,0 0 16,0 0-16,0 0 0,0 0 15,0 0-15,0 0 0,0 0 16,0 0-16,0 0 0,0 0 0,0 0 0,0 0 16,0 0-16,0 0 15,0 0-15,0 0 0,0 0 0,0 0 16,0 0-16,0 0 0,0 0 0,0 0 15,0 0-15,0 0 0,0 0 0,0 0 0,0 0 16,0 0-16,0 0 0,0 0 16,0 0-16,0 0 0,0 0 15,0 0-15,0 0 0,0 0 16,0 0-16,0 0 0,0 0 15,0 0-15,0 0 0,0 0 0,0 0 16,0 0-16,0 0 0,0 0 0,0 0 16,0 0-16,0 0 0,0 0 0,0 0 0,0 0 15,0 0-15,0 0 0,0 0 16,0 0-16,0 0 0,0 0 0,-25 0 15,25 0-15,0-25 0</inkml:trace>
  <inkml:trace contextRef="#ctx0" brushRef="#br0" timeOffset="379226.6906">15032 10368 0,'0'0'0,"0"0"15,0 0-15,-25 0 0,25 0 16,0 0-16,0 0 0,0 0 15,0 0 1,0 0-16,0 0 16,0 0-16,0 0 0,0 0 0,0 0 15,0 0-15,0 0 0,0 0 0,0 0 16,0 0-16,0 0 15,0 0-15,0 0 0,0 0 0,0 0 16,0 0-16,0 0 0,0 0 16,0 0-16,0 0 0,0 0 0,0 0 15,0 0-15,0 0 0,0 0 16,0 0-16,0 0 0,0 0 0,0 0 0,0 0 15,0 0-15,0 0 0,0 0 16,0 0-16,0 0 16,0 0-16,0 0 0,0 0 0,0 0 15,0 0-15,0 0 0,0-24 16,0 24-16,-25-25 0,25-25 0</inkml:trace>
  <inkml:trace contextRef="#ctx0" brushRef="#br0" timeOffset="380738.777">14089 8830 0,'0'0'0,"0"25"0,0-25 16,0 0-16,0 0 0,0 0 15,0 0-15,0 0 0,0 0 0,0 0 0,0 0 16,0 25-16,0-25 0,0 0 0,0 0 16,0 0-16,0 0 0,0 0 0,0 0 15,0 0-15,0 0 16,0 0-16,0 0 0,0 25 0,0-25 15,0 0-15,0 0 0,0 0 16,0 0-16,0 0 0,0 0 16,0 0-16,0 0 0,0 0 0,0 0 0,0 0 15,0 0-15,0 0 0,0 0 0,0 0 0,0 0 16,0 0-16,0 0 15,0 0-15,0 0 0,0 0 16,0 0-16,0 0 0,0 0 0,0 0 16,0 0-16,0 0 0,0 0 0,0 0 15,0 0-15,0 0 0,0 0 0,0 0 16,0 0-16,0 0 0,0 0 15,0 0-15,0 0 0,0 0 0,0 0 0,0 0 16,0 0-16,0 0 0,0 0 16,0 0-16,0 0 0,0 0 0,0 0 15,0 0-15,0 0 0,0 0 0,0 0 0,0 0 16,0 0-16,0 0 0,0 0 0,0 0 15,0 0-15,0 0 0,0 0 16,0 0-16,0 0 0,0 0 0,0 0 0,0 0 16,0 0-16,0 0 0,0 0 0,0 0 15,0 0-15,0 0 0,0 0 16,0 0-16,0 0 0,0 0 15,0 0-15,0 0 0,0 0 16,0 0-16,0 0 0,0 0 0,0 0 0,0 0 16,0 0-16,0 0 0,0 0 15,0 0-15,0 0 0,0 0 16,0 0-16,0 0 0,0 0 15,0 0-15,0 0 0,0 0 0,0 0 16,0 0-16,0 0 0,0 0 0,0 0 0,0 0 0,0 0 16,0 0-16,0 0 0,0 0 0,0 0 15,0 0-15,0 0 0,0 0 0,0 0 16,0 0-16,0 0 15,0 0-15,0 0 0,0 0 0,0 0 0,0 0 0,0 0 16,0 0-16,0 0 0,0 0 0,0 0 16,0 0-16,0 0 0,0 0 0,0 0 15,0 0-15,0 0 0,0 0 0,0 0 16,0 0-16,0 0 0,0 0 0,0 0 15,0 0-15,0 0 0,0 0 0,0 0 0,0 0 16,0 0-16,0 0 0,0 0 0,0 0 0,-25 0 16,25 0-16,0 0 15,0 0-15,0 0 0,0 0 0,0 0 0,0 0 16,0 0-16,0 0 0,0 0 0,0 0 15,0 0-15,0 0 0,0 0 0,0 0 0,0 0 16,0 0-16,0 0 0,0 0 0,0 0 16,0 0-16,0 0 0,0 0 0,0 0 15,0 0-15,0 0 16,0 0-16,0 0 0,0 0 0,0 0 15,0 0-15,0 0 0,0 0 0,0 0 0,0 0 16,0 0-16,0 0 0,0 0 16,0 0-16,0 0 0,0 0 0,0 0 0,0 0 15,0 0-15,0 0 0,0 0 0,0 0 16,0 0-16,0 0 0,0 0 15,0 0-15,0 0 0,0 0 0,0 0 0,0 0 0,0 0 16,0 0-16,0 0 0,0 0 16,0 0-16,0 0 0,0 0 0,0 0 0,0 0 15,0 0-15,0 0 0,0 0 0,0 0 16,0 0-16,0 0 0,0 0 15,0 0-15,0 0 16,0 0-16,0 0 0,0 0 0,0 0 16,0 0-16</inkml:trace>
  <inkml:trace contextRef="#ctx0" brushRef="#br0" timeOffset="397568.7397">15329 7640 0,'0'0'0,"-25"0"0,25 0 16,0 0-16,-24 0 0,24 0 0,0 0 15,0 0-15,0 0 16,0 0-16,0 0 0,0 0 0,0 0 16,0 0-16,-25 0 0,25 0 15,0 0-15,0 0 0,-25 0 0,25 0 16,0 0-16,-25 25 0,25-25 15,-25 0-15,1 24 0,-1 1 0,25 0 16,-25-25-16,0 50 0,0-26 0,1 26 16,-1-25-16,0 0 0,0-1 0,0 1 15,1 0-15,24 0 0,-25-25 0,0 25 0,0 0 16,0-1-16,1 26 0,-1-25 15,25 0-15,-25-25 0,0 24 0,25 1 16,-25 0-16,25-25 0,-24 25 0,24-25 16,0 25-16,-25-1 0,25 1 0,-25-25 15,25 25-15,-25-25 0,25 25 0,-25-25 16,25 25-16,-24-1 0,24 1 0,0-25 15,-25 25-15,25-25 0,0 0 0,0 0 16,0 25-16,0-25 0,0 0 0,0-25 0,25 25 16,-25 0-16,24-25 0,-24 0 0,25 25 15</inkml:trace>
  <inkml:trace contextRef="#ctx0" brushRef="#br0" timeOffset="397903.7586">14684 8186 0,'-24'0'0,"24"0"0,-25 0 16,25 0-16,-25 24 0,0-24 0,25 0 0,-25 25 15,1-25-15,24 25 0,-25 0 0,25-25 16,-25 25-16,0 24 0,25-24 15,-25 0-15,25-25 0,-24 25 16,-1 24-16,25-24 0,-25 0 0,25 0 0,0-25 0,-25 24 16,25 1-16,0-25 0,-25 25 0,25-25 15,0 25-15,0-25 0,0 25 0,0-25 0,0 0 16,0 24-16,0-24 0,0 0 0,25 0 15,-25 0-15,25 0 0,0 25 0,-25-25 16,25 0-16,-1-25 0,1 25 0,25 0 16,-25 0-16,-1 0 0,1 0 0,0 0 15,0 0-15,0 0 0,-1 0 0,1 0 0,0 0 16,25 0-16,-26 25 0</inkml:trace>
  <inkml:trace contextRef="#ctx0" brushRef="#br0" timeOffset="398400.7873">15553 9599 0,'0'25'0,"-25"-25"15,-25 0-15,50 25 0,-25-25 0,25 0 16,-24 0-16,24 0 0,0 0 0,0 0 16,24 0-16,-24 0 0,0 0 0,25-25 15,-25 25-15,50-25 0,-50 25 16,25 0-16,-1-24 0,-24 24 0,25-25 0,0 25 15,-25-25-15,25 25 0,0-25 0,-1 25 16,1-25-16,0 1 0,0 24 0,0-25 0,-1 0 16,1 25-16,0-25 0,0 0 0,0 25 0,-25-24 15,24 24-15,-24 0 0,25-25 16,-25 25-16,0 0 0,25 0 0,-25-25 0,0 25 15,-25 0-15,25 0 0,0 0 0,-25 0 0,25 0 16,-24 0-16</inkml:trace>
  <inkml:trace contextRef="#ctx0" brushRef="#br0" timeOffset="398822.8114">15627 9277 0,'0'0'0,"0"0"15,-25 0-15,25-25 0,-25 25 0,25 0 0,0 0 0,0 0 16,0 0-16,-24 0 0,24 0 0,0 25 16,0-25-16,-25 0 0,25 0 0,-25 25 15,25 0-15,-25-25 0,0 24 0,25-24 0,-24 25 0,-1 0 16,0 0-16,25-25 0,-25 25 0,0-1 15,0-24-15,1 25 0,24 0 0,-25 0 0,25-25 16,-25 25-16,0-1 0,25-24 16,-25 25-16,25 0 0,0-25 0,0 0 0,0 0 15,0 25-15,0-25 0,0 0 16,0 0-16,25 25 0,-25-25 0,25 0 15,-25 0-15,25 0 0,0 0 0,-1 0 16,1 0-16,0 0 0,0 0 0,0 0 16,0 0-16,-1 0 0,26 0 0,-25 0 0,0 0 15,24 0-15,-24 0 0,0 0 16,24 0-16,1 0 0,-25-25 0,0 25 15,-1 0-15,26 0 0,-25 0 0,0 0 16,-25 0-16,24-25 0,-24 25 0,25 0 0,-25 0 16,0 0-16,0 0 0,0 0 0,0 0 15,0 0-15</inkml:trace>
  <inkml:trace contextRef="#ctx0" brushRef="#br0" timeOffset="442895.3322">10468 10071 0,'0'25'0,"0"-25"16,-25 0-16,25 0 0,0 0 16,0 0-16,0 0 0,0 0 0,-25 0 0,25 0 15,0 0-15,0 0 0,-25 0 16,25 0-16,-25 0 0,25 0 0,-24 0 15,24 0-15,0 0 0,-25 24 16,25-24-16,-25 0 16,25 0-16,0 0 0,0 0 15,-25 0-15,25 0 16,0 0-16,0 0 0,0 0 0,0 0 0,0 25 15,0-25-15,0 0 0,0-25 16,0 25-16,0 0 0,0 0 16,25 0-16,-25 0 0,0 0 0,25 0 15,-25 0-15,25 0 0,-25 0 0,49-24 16,-49 24-16,25 0 0,25-25 0,-26 0 15,1 25-15,0-25 0,0 0 0,24 0 16,-24 25-16,25-24 0,-25-1 0,-1 25 16,1-25-16,0 25 0,-25 0 15,0-25-15,25 25 0,-25 0 16,0 0-16,0 0 0,0 0 0,0 0 15,0 0-15,25 0 0,-25 0 16,0 0-16,0 0 16,0 0-16,0 0 0,0 0 0,0 0 15,0 0-15,0 0 0,24 0 16,-24 0-16,0 0 0,0 0 0,0 0 15,0 0-15</inkml:trace>
  <inkml:trace contextRef="#ctx0" brushRef="#br0" timeOffset="443767.3821">10765 9748 0,'-25'0'0,"25"0"0,0 0 15,-24-25-15,24 25 0,0 0 16,0 0-16,0 0 0,-25 0 0,25 0 15,0 0-15,0 0 0,0 0 16,0 0-16,25 0 16,-25 0-16,24 0 0,1 0 0,0 0 15,0 0-15,0 0 0,24 0 16,-24 0-16,25 0 0,-50 0 15,24 0-15,26 0 16,0 0-16,-50 0 0,0 0 0,24 0 16,-24 0-16,0 0 0,0 0 0,0 0 0,0 0 15,0 0-15,0 0 0,0 25 0,0-25 16,0 25-16,-24 0 0,24-25 15,0 25-15,0-1 0,-25 1 16,25 0-16,-25-25 0,25 25 0,-25-25 0,25 25 16,0-25-16,-25 24 0,25 1 0,-24 0 15,-1-25-15,25 25 0,0-25 0,-25 25 16,25-25-16,0 0 0,-25 25 15,25-25-15,0 0 0,0 24 0,0-24 16,0 0-16,-25 0 16,25 0-16,0 0 0,0 0 15,0 0-15,0 0 0,0 0 0,0 0 16,0 0-16,0 0 0,0 0 0,0 0 15,0 0-15,25 0 16,-25 0-16,0 0 0,0 0 0,0 0 0,0 0 16,0 0-16,0 0 0,0 0 15,0 0-15,0 0 0,0 0 0,0 0 16,0 0-16,0 0 15,0 0-15,0 0 0,0 0 16,0 0-16,0 0 0,0 0 0,0 0 0,0 0 16,0 0-16,0 0 0,0 0 0,0 0 15,0 0-15,0 0 0,0 0 16,0 0-16,0 0 0,0 0 0,0 0 0,0 0 0,0 0 15,0 0-15,0 0 16,0 0-16,0 0 0,0 0 0,0 0 16,0 0-16,0 0 0,0 0 0,0 0 0,0 0 15,0 0-15,0 0 0,0 0 16,0 0-16,0 0 0,0 0 0,0 0 0,0 0 15,0 0-15,0 0 16,0 0-16,0 0 16,0-24-16,0 24 15,0 0-15,0 0 16,0 0-16,0 0 0,0 0 15,0 24-15,0-24 0,0 0 0,0 0 0,25 0 16,-25 25-16</inkml:trace>
  <inkml:trace contextRef="#ctx0" brushRef="#br0" timeOffset="457980.195">15180 10542 0,'0'0'16,"-24"0"-16,-1 0 0,0 0 16,25 0-16,-25 0 0,0 0 15,25 25-15,-24-25 0,24 0 0,0 0 16,0 0-16,24-25 0,-24 25 15,25 0-15,0 0 0,0-25 16,24 25-16,1-25 0,-25 25 0,0-24 16,-1 24-16,1 0 0,0-25 15,0 25-15,49-25 0,-49 25 0,50-25 16,-26 0-16,1 1 0,-1 24 0,-24-25 15,0 25-15,25-25 0,-26 25 0,1-25 16,0 25-16,0 0 0,-25-25 16,0 25-16,25 0 0,-25 0 0,0 0 15,-25 0-15,25 0 0,-25 25 0,25-25 16,-25 0-16</inkml:trace>
  <inkml:trace contextRef="#ctx0" brushRef="#br0" timeOffset="458504.225">15255 10145 0,'0'0'0,"0"0"0,0 0 0,0 0 16,0-25-16,0 25 0,0 0 16,0 0-16,0 0 0,0 0 0,0 25 15,0-25-15,-25 25 16,0 0-16,0-25 0,25 25 0,-24-1 0,-1 1 15,25 0-15,-25-25 0,0 50 0,25-26 16,-25 1-16,25 0 0,-24-25 0,-1 25 0,25 0 16,-25-1-16,25-24 0,0 25 0,-25-25 15,25 25-15,-25 0 0,25-25 16,0 0-16,0 0 0,0 0 0,0 0 15,0 0-15,0 25 0,0-25 0,0 0 0,0 0 16,0 0-16,0 0 16,0 0-16,25 0 0,0 0 15,-25 0-15,25 0 0,0 0 16,-1 0-16,51 0 0,-50 24 0,-1-24 15,26 0-15,-25 0 0,24 0 0,51 0 16,-51 0-16,51 0 0,-51 0 16,1 0-16,-1 0 0,1 0 0,-25 0 0,24 0 15,-24 0-15,25 0 16,-50 0-16,25 0 0,-25 0 0,24 0 0,-24 0 15,0 0-15,0 0 0,0 0 0,0 0 16,0 0-16,-24 0 16,-1 0-16,0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2:53:26.102"/>
    </inkml:context>
    <inkml:brush xml:id="br0">
      <inkml:brushProperty name="width" value="0.10583" units="cm"/>
      <inkml:brushProperty name="height" value="0.10583" units="cm"/>
      <inkml:brushProperty name="color" value="#0070C0"/>
    </inkml:brush>
  </inkml:definitions>
  <inkml:trace contextRef="#ctx0" brushRef="#br0">5486 15240 0,'-18'0'16,"0"0"-16,1 0 15,34 0 32,1 18-31,17-1-16,18-17 15,0 0-15,71 18 16,-54-36-16,18 18 16,18-17-16,124-1 15,-107 18-15,0-18 16,19 18-16,-1-17 0,159-1 16,-142 18-16,-17-18 15,18 1-15,-35 17 0,-1-18 16,-17 18-16,0 0 15,-36 0-15,1 0 16,-18 0-16,-18 0 0,18 18 16,-35-1-1,-36-17-15</inkml:trace>
  <inkml:trace contextRef="#ctx0" brushRef="#br0" timeOffset="9393.5363">28628 2928 0,'0'18'15,"18"-18"1,34 17 0,-16-17-16,87 0 15,-70 0-15,18-17 16,17 17-16,-18-18 0,1 18 0,0-18 16,87-17-1,-87 35-15,35-35 16,-53 0-16,35-1 15,-53 19-15,-17 17 0,-1-18 16,1 18-16,-36 0 47,1 0-47</inkml:trace>
  <inkml:trace contextRef="#ctx0" brushRef="#br0" timeOffset="9883.2503">28804 2699 0,'18'-18'16,"0"18"15,-36 0-15,-17 18 0,17 17-16,-35 0 15,35-17-15,-17 17 16,18-35-16,17 18 15,17 0-15,1-1 16,52 1-16,-17-1 0,53 19 16,-53-36-1,0 17-15,0 1 0,-18 0 16,-17-18-16</inkml:trace>
  <inkml:trace contextRef="#ctx0" brushRef="#br0" timeOffset="11601.3288">28434 3687 0,'0'0'0,"0"-18"16,0 0 0,35 18-1,18 0-15,-35 0 16,17 0-16,-17 18 16,17-18-16,18 35 15,-36 0-15,19 18 16,-19 0-16,-17 35 15,18-17-15,-18 70 16,0-70-16,-18 123 16,18-106-16,0 88 15,0-87-15,0 69 16,-17-70-16,17 71 16,17-88-16,1 52 15,17-70-15,18 35 16,-17-70-1,34 35-15,-35-18 16,18-17-16,-17-18 16,-1 17-1,-35-34 1,-35-1 0,-1 18-16,-17-35 15,36 35-15,-1-18 16,-17 18-16,17 0 15,18 18 1,0 0 0,0-1-16,18 1 0,-18 35 15,17-36-15,1 19 16,-18-19-16,18 19 16,-18-19-16,-18 36 15,18-35 1,0-1-16,-18 36 15,18-35-15,-17 17 0,17 18 16,0-18-16,-18 36 16,36-53-16,-18 17 15,17 18 1,-17-18-16,18 18 16,-18-18-16,0 1 0,18 52 15,-18-53-15,0 71 16,0-71-16,0 53 15,17-52 1,-17 17-16,0 35 16,0-35-16,0 17 15,18-17-15,-18-18 0,0 54 16,0-54-16,0 0 16,18 0-16,-18 1 0,17-1 15,1 36 1,0-1-16,-18-35 15,0 18-15,17 18 16,-17-54-16,0 19 16,0-1-1,-17-35-15,17 18 0,-36-18 16,19 17-16,-1-17 16,0 0-16,-35 18 15,36-18-15,-18 0 0,-18 0 16,17 0-16,1 0 15,-71 18 1,71 17-16,-36 0 16,54 0-16</inkml:trace>
  <inkml:trace contextRef="#ctx0" brushRef="#br0" timeOffset="14171.3408">31838 5115 0,'0'0'16,"-17"-35"-16,-1 17 0,0 18 15,1-17-15,-1-1 0,-35 18 16,35 0-16,-17 35 15,35-17-15,-17 35 16,17-18-16,0 18 16,17-18-16,18 18 15,1-17-15,-1-1 16,0-17-16,18 17 16,18 0-16,-36-35 15,36 0-15</inkml:trace>
  <inkml:trace contextRef="#ctx0" brushRef="#br0" timeOffset="14333.0304">32244 5309 0,'0'0'0,"0"18"0,0 0 0,0-1 15,18 36 1,-18-35-16,17 35 15,1-36-15,-1 36 16</inkml:trace>
  <inkml:trace contextRef="#ctx0" brushRef="#br0" timeOffset="14760.7915">31891 5980 0,'-35'0'16,"70"0"-16,-88 0 0,36 17 15,-1-17-15,18 18 16,0 17-16,0 0 15,35 18 1,-17-17-16,-1-19 0,36 19 16,18-1-1,-53-18-15,17-17 16,-17 0-16,-1 0 0</inkml:trace>
  <inkml:trace contextRef="#ctx0" brushRef="#br0" timeOffset="15033.7388">32332 6085 0,'0'0'16,"35"0"-16,-17 0 0,0 0 15,-18 18-15,0 0 16,-18 17-1,0 0-15,18-17 16,0 0-16,0-1 16,0 1-16,18-1 15,-18 1-15,35-18 16,-17 18-16,0-18 16,-1 0-16,1 0 0</inkml:trace>
  <inkml:trace contextRef="#ctx0" brushRef="#br0" timeOffset="15538.9631">32138 6756 0,'0'0'15,"18"-18"-15,-18 0 0,-18 18 0,0 0 16,1 0-1,-1 0-15,-17 36 16,0-19-16,17 19 16,0-1-16,18 18 15,0-36-15,36 36 16,-19-35-16,36 0 16,-18-1-16,18-17 15</inkml:trace>
  <inkml:trace contextRef="#ctx0" brushRef="#br0" timeOffset="15894.9918">32420 6826 0,'0'0'0,"18"0"16,0 0-1,-1 0-15,-17 18 32,0 17-32,0-17 15,0 17-15,0-17 0,0-1 16,18 19 0,-1-19-16,1 1 0,35 0 15,-35-1-15,17 1 16,-17-18-1,-36 35-15,0-17 16,1-18-16,-36 35 16,17-17-16,1-1 15,18-17-15,-1 18 16,0-18-16,-17 0 16</inkml:trace>
  <inkml:trace contextRef="#ctx0" brushRef="#br0" timeOffset="19654.6814">32491 4710 0,'17'0'16,"-34"0"15,-1 0 0,-35 0-31,18 0 16,0 0-16,-18 0 0,-18 0 16,18 17-16,-17-17 0,-71 0 15,70 18-15,-52-18 16,70-18-16,-35 18 15,70 0 1,-17-17-16,52 34 31,-17 1-15,0 0 0,0-1-1,0 1-15,-17-1 16,17 1-16,-18 0 0,18 52 15,0-34-15,0 34 16,0-35-16,0 18 16,18 71-16,-1-54 15,-17 1-15,18 17 16,-18 0-16,18 18 0,-18 0 0,35 88 16,-35-106-16,0 71 15,0-71-15,0 71 16,-18-106-1,18 88-15,0-88 16,0 0-16,18 53 16,-18-71-16,0 0 0,17 36 15,-17-54-15,18 19 16,-18-19 0,18-17-16,-1 0 0,1 18 15,-18-1 1,18-17-16,-1 18 15,1-18-15,0 18 0,34-1 16,-16-17-16,52 36 16,-35-19-16,0-17 15,0 18-15,88 17 16,-71-35-16,1 18 16,-1-18-16,1 0 0,0 18 0,-1-18 15,1 0-15,-18 17 0,35 1 16,-53-18-1,0 17-15,-17-17 16,0 18 0,-1-18-16,1-18 0,0 1 15,-18-18 1,0 17 0,0-35-16,0 18 15,-18-54-15,18 19 16,-18-106-16,18 87 15,-17-122-15,17 87 16,0 18-16,0-105 16,0 105-16,0-18 15,-18 19-15,18-19 0,0 18 16,-18-17-16,18 17 0,0 0 16,0 0-16,0 36 0,18-54 15,-18 71-15,-18-17 16,18 52-1,-17 1-15,17-1 0,-18 0 16,0 1-16,1 17 16,-18 0-1,17 0 1,-17 0-16,-18 0 16,17 0-16,1 0 15</inkml:trace>
  <inkml:trace contextRef="#ctx0" brushRef="#br0" timeOffset="37156.5153">24430 9790 0,'18'0'62,"-1"0"-46,1 0 0,-1 0-16,1 0 15,0 0 1,35 0-16,-36 0 15,54 0-15,-18 0 16,35-18-16,-53 18 16,18 0-16,-18-18 15,18 18-15,36 0 16,-37 18-16,37-18 16,-36 18-16,52-1 15,-52-17-15,18 0 16,-18 18-16,17-18 0,71 0 15,-52 0-15,69 0 16,-69 0-16,-1 0 16,71 0-16,-71 0 15,88 0-15,-70 0 16,-18 0-16,18 0 0,0-18 16,17 18-16,-17 0 15,88 0-15,-123 0 16,17 0-16,71 0 15,-89-17-15,-17 17 16,18 0-16,34 0 0,-69 0 16,17 0-16,-18 0 15,0 17 1,-17-17-16,-36 0 16</inkml:trace>
  <inkml:trace contextRef="#ctx0" brushRef="#br0" timeOffset="66630.3124">28046 3510 0,'17'0'62,"-34"0"-46,17-17-1,-18 17-15,1 0 16,-1 0-16,-17-18 16,17 18-1,0 0-15,-17 0 0,17 0 16,-17 0-16,0 0 0,-36 0 15,18 0-15,-52 0 16,69 0-16,-17 0 16,0 0-16,1 0 0,-54-18 15,53 1 1,-35-1-16,35 0 16,-18 18-16,54 0 15,-19 0-15,19 0 0,-36 0 16,35 0-16,-35 0 15,35 0 1,1 0-16,-1 0 16,1 0-16,-1 0 0,0 18 15,1 0-15,-1-1 16,0 1 0,1 0-16,17-1 0,-18 18 15,0-17-15,18 35 16,-17-18-16,17 18 15,0-18-15,0 1 16,0 52 0,0 0-16,0-35 15,0 18-15,0 34 16,0-52-16,0 71 16,-18-71-16,18 0 0,0 52 15,0-52 1,0 0-16,0 0 0,0 0 15,0 0-15,18 53 16,-18-53-16,0 70 16,0-52-16,0 35 15,-18-18 1,18-35-16,0 0 0,0 53 16,0-54-16,0 54 15,0-53-15,0 18 16,0 52-16,0-70 15,18 0-15,-18 53 16,17-53-16,-17 0 0,0 0 16,18 0-16,-18 70 15,18-70-15,-18 18 16,0-19-16,0 19 0,0 70 16,0-70-16,17-1 15,-17 1-15,0-1 0,0 1 16,0 35-1,0-53-15,0 35 16,0-53-16,0 36 16,0-36-16,0-17 0,0 52 15,0-52-15,18 35 16,0-36 0,-18 1-16,17 17 0,-17 18 15,18-35-15,-18 17 16,18-17-16,-18-1 15,0 1-15,17 0 16,-17-1-16,18 1 16,-1-18-1,1 18 1,0-18-16,-18 17 0,17-17 16,-17 18-16,18-18 0,0 0 15,-1 17 1,1-17-16,0 0 0,-1 0 0,19 0 15,-19 0 1,1 0-16,-1 0 16,1 0-16,0 18 0,-1-18 15,1 0-15,0 0 0,17 18 16,-17-18-16,-1 17 16,1-17-16,-1 0 15,1 18-15,0-18 0,17 0 16,0 0-16,1 0 15,-19 18-15,18-1 16,1 1-16,-1 0 16,0-18-1,18 0-15,-35 0 16,17 0-16,18 0 16,0 0-1,-18 0-15,-17 0 0,0 0 0,-1 0 16,36-18-1,-35 18-15,17-18 16,-17 1-16,17-1 16,-17 18-16,-1-18 15,1 18-15,-18-17 16,17-1-16,-17 0 16,18-17-1,-18-18-15,0 36 16,0-1-16,18-70 15,-1 17 1,-17 1 0,18-36-1,-18 53-15,18-71 0,-18 72 16,0-90-16,17 72 16,-17-1-16,0 1 0,0-1 15,0-52 1,18 70-16,0-53 15,-18 53-15,17-53 16,1 36-16,-18 17 16,0-18-16,18 18 0,-18-88 15,17 71-15,1-142 16,-18 141 0,0-70-16,0 88 15,0-17-15,0-36 16,0 35-16,0 19 0,0-1 15,0-89 1,0 90-16,0-19 0,0-52 16,0 70-16,0-36 15,0 54-15,0-18 16,0 18-16,0-53 16,0 35-16,0 0 15,0 0-15,-18-53 16,18 53-16,-17 0 0,17-35 15,-18 71-15,18-36 16,0 35-16,-18-17 16,18 17-16,0-17 0,-17-18 15,17 18 1,0-1-16,0 19 0,-18-19 16,18 1-16,-18 17 0,18-17 15,-35 0 1,17 17-16,-17 1 0,17-1 0,-17 0 15,18 18 1,-1-17 0,0-1-16,1 18 15,-1 0-15</inkml:trace>
  <inkml:trace contextRef="#ctx0" brushRef="#br0" timeOffset="67931.4157">27499 2275 0,'0'-17'0,"0"-1"15,-18 1 1,1 17-16,-19-18 15,19 0-15,-1 18 16,-35-17 0,-17 17-16,34-18 15,1 18-15,-18 0 0,0 0 16,-35 0-16,35 0 16,-35 18-1,53 17-15,-53 0 16,52 0-16,1-17 0,-18 53 15,35-36-15,-17 18 16,35-18-16,-17 36 16,-1-36-1,18-17-15,0 52 16,-18-35-16,18 36 16,0-36-16,18 1 0,-18-1 15,18-18-15,-1 19 0,36 34 16,-35-34-16,35 34 15,-18-52 1,18 35-16,-18-18 16,53 0-16,-52-17 15,34 17-15,-35-17 16,54 17 0,-36-17-16,35 17 15,-35-35-15,0 18 0,52-18 16,-34 0-16,-18 0 15,88-36 1,-88 19-16,70-19 16,-70 19-16,0-1 15,-18 0-15,18 1 0,-17-1 0,-1-17 16,0 17-16,1-17 0,16-36 16,-34 36-16,0-71 15,-18 53-15,-18-70 16,18 52-1,-35 18-15,-18-70 16,18 70-16,-18 0 0,17 0 16,-17 18-16,1-18 0,-19 18 15,-52-36-15,70 54 16,-88-36 0,88 17-16,-71 19 15,71-1-15,0 18 0,-17 18 16</inkml:trace>
  <inkml:trace contextRef="#ctx0" brushRef="#br0" timeOffset="90186.8313">30515 13353 0,'0'17'46,"18"-17"-46,0 18 16,-1-18-16,36 18 16,-18-18-16,54 35 15,-19-35-15,1 0 16,70 17-16,18-34 16,-89-1-16,-17 18 15,0 0-15,0-17 0,-18 17 16</inkml:trace>
  <inkml:trace contextRef="#ctx0" brushRef="#br0" timeOffset="121302.3782">31979 12259 0,'0'0'16,"36"-18"-16,-1 18 0,-17 0 0,52 18 15,-35 0 1,1-1-16,-1 1 0,0 0 15,-17 17-15,35 0 16,-36 0-16,1 18 16,-36-17-16,18 17 0,-17-1 15,-19-16-15,19 34 0,-36 54 16,35-71 0,1 70-16,17-70 15,17 53-15,1-71 16,0 0-16,17 1 0,-18-19 15,19 19-15,-19-19 16,19 1-16,-1 0 16,-35-1-16,18 1 15,-36-1-15,0 36 16,1-35-16,-1 17 16,0 18-16,1-17 0,17 16 15,-18 19-15,18-18 16,0-18-16,0 71 15,18-53-15,-18-18 0,35 53 16,-17-35-16,-1 18 16,1-36-16,-36 18 15,1-35 1,-19-1-16,1 19 0,-53-1 16,35-17-16,-88 17 15,70-18-15,1 19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2:56:13.830"/>
    </inkml:context>
    <inkml:brush xml:id="br0">
      <inkml:brushProperty name="width" value="0.10583" units="cm"/>
      <inkml:brushProperty name="height" value="0.10583" units="cm"/>
      <inkml:brushProperty name="color" value="#0070C0"/>
    </inkml:brush>
  </inkml:definitions>
  <inkml:trace contextRef="#ctx0" brushRef="#br0">23407 16281 0,'17'-18'15,"1"18"1,0 0-16,17 0 15,0 0 1,-17 0-16,0 0 0,34 0 16,-34 0-16,53 0 15,-36 0 1,0 0-16,71 0 16,-53 0-16,70 0 15,-52 0-15,52-18 16,-52 18-16,70 0 15,36 0 1,-89 0-16,0 0 0,124 0 16,-107-17-16,125 17 15,-107 0-15,1-18 16,123 1 0,-106 17-16,-18-18 0,142 0 15,-159 18-15,17-17 16,1 17-16,-19-18 0,19 18 15,88 0-15,-89 18 16,89-1-16,-106-17 16,105 18-1,-105-18-15,0 0 0,0 0 16,0 0-16,-1 0 0,89-18 16,-105 18-16,-1 0 15,53 0-15,-88 0 16,17 0-16,-17 0 15,-17 0-15,16 0 0,-34 0 0,17 0 16,-52 0 0</inkml:trace>
  <inkml:trace contextRef="#ctx0" brushRef="#br0" timeOffset="1383.4667">17533 17463 0,'-18'0'0,"1"17"16,34-17 15,1 0-16,0 0-15,-1 0 0,1 0 16,17 0 0,-17 0-16,17-17 15,0 17-15,1 0 0,-19 0 16,19 0-16,17 0 0,17-18 16,-17 18-16,35 0 15,-52 0 1,16 0-16,37 0 15,-54 0-15,53 0 16,-35 0-16,0 0 16,0 0-16,70 0 15,-52 0-15,88 0 16,-89 0-16,18 0 16,-17 0-16,17-18 0,71 1 15,-71 17-15,0-18 16,0 18-16,1-18 0,105 1 15,-106 17-15,124-18 16,-107 18-16,19-18 16,-18 18-16,70 0 15,-88 0-15,71 0 16,-71 0-16,-35 0 16,18 0-16,-18 0 0,0 0 15,52 0-15,-52 0 16,53-35-16,-71 17 15,1 1-15,34-18 16,-52 17-16,-1 0 0,-34 1 16,-18-1-1</inkml:trace>
  <inkml:trace contextRef="#ctx0" brushRef="#br0" timeOffset="6978.1917">32967 11024 0,'-18'0'16,"1"0"0,-1 18-1,-17 17-15,17-17 16,1 17-16,-19 0 16,-34 36-16,17-36 15,18 18-15,-71 35 16,53-52-16,-53 52 15,71-53-15,-36 53 16,18-52-16,0 17 16,18-36-16,0 18 15,35-17-15,-18 0 16,1-1 0,-1-17-1,0 18-15,1 0 16,-1-1-1,-17-17 1</inkml:trace>
  <inkml:trace contextRef="#ctx0" brushRef="#br0" timeOffset="7285.2578">31962 11553 0,'0'0'0,"-18"18"0,-35 35 16,35-18-16,-17 36 16,18-36-16,-1 36 15,18-36-15,0 0 16,0 1-16,18-19 0,52 18 15,-35-35 1,54 18-16,-54-18 16,71 0-16,-71-18 15,53 36 1,-70-18-16,-1 18 16</inkml:trace>
  <inkml:trace contextRef="#ctx0" brushRef="#br0" timeOffset="9932.008">31873 15046 0,'18'0'62,"0"0"-46,-1 0-16,19 0 16,-19 0-16,36 0 15,-35 0-15,0 18 16,-1-1-16,18 1 0,1 17 15,-19-17-15,1 17 16,0-17-16,-18 17 0,17 0 16,1-17-1,-18 17-15,0 0 16,0 1-16,0 17 16,0-18-16,0 18 15,0-18-15,0 36 16,0-36-16,0 0 15,0 1-15,-18 34 16,18-35-16,-17 1 0,17-1 16,-18 0-16,18 0 15,0 1-15,-18 17 0,18-18 0,0 0 16,-17 36 0,17-36-16,-18 0 0,18 1 15,0-1-15,0 18 0,35 17 16,-35-52-16,18 17 15,0 1-15,17 16 16,-35-34-16,18 0 16,-18-1-16,17 1 0,1 0 15,-1-1-15,1-17 0,0 18 16,-1-18-16,1 0 16,0-18-1,-18 1 16,-36 17-15,19 0 0,-1 0-16,0 0 15,1 0 1,-1 0-16,18 17 16,-17-17-16,-1 18 15,0-18 1,18 18-16,-17-18 0,-1 17 15,18 1 1,-18-18-16,18 18 0,-17-1 16,17 1-1,0-1-15,-18 1 0,18 0 16,-18-1-16,18 19 16,-17-19-16,17 1 15,0 0 1,0-1-16,0 1 0,0-1 15,0 1 1,0 0-16,0-1 16,0 1-16,0 17 15,0-17-15,0 0 0,0-1 16,0 18 0,0-17-16,-18 0 0,18-1 15,0 1-15,0 0 0,0-1 16,-17 1-16,17 17 15,0-17-15,0 17 16,0-17-16,0-1 16,0 1-16,0 0 0,0-1 15,0 1-15,-18 0 16,18 17-16,0 0 16,0-17-16,0 35 15,18-36-15,-18 19 16,0-19-1,0 1 1,0 0-16,0-1 16,0 1-16,0-1 15,0 1 1,-18-18 0,18 18-1,-18-1 1,1 1-1,17 0 1,-18-1 0,0 1-16,1 0 15,-1-18 1,0 17-16,1-17 16,-1 18-1,0 0-15,18-1 16,-17-17-1,-1 0-15,1 18 16,-1-18-16,0 0 16,1 17-1,-1-17-15,0 0 0,1 0 16,-19 18 0,19-18-16,-1 0 15,1 18 1,-1-18-16,0 17 15,1-17-15,-1 0 16,0 18-16,1-18 0,-1 0 0,0 18 16,-34-18-1,34 17-15,-35 1 16,35-18-16,-35 18 16,36-18-16,-36 17 15,18-17-15,-1 0 16,19 0-16,-36 18 15,35-18-15,-17 17 16,-18-17-16,0 18 16,18-18-16,-1 0 15,1 0 1,0 18-16,17-18 0,1-18 16,17 0-1</inkml:trace>
  <inkml:trace contextRef="#ctx0" brushRef="#br0" timeOffset="23287.9536">12418 10936 0,'0'0'16,"-18"0"-16,36 0 15,17 0 1,18 0-16,35 18 16,-35-18-16,71 17 15,-54-17-15,1 0 16,17 0-16,0 0 0,71-17 15,-89-1 1,71 0-16,-105 18 16,34-17-16,-52 17 15,0-18-15,-36 18 16,0-17 0</inkml:trace>
  <inkml:trace contextRef="#ctx0" brushRef="#br0" timeOffset="23612.3803">13141 10742 0,'18'0'16,"17"18"-1,0-1-15,0-17 0,1 18 16,52 0-1,18-1-15,-53-17 16,0 0-16,52 18 16,-69-18-16,-1 0 0,0 35 15,-35-17-15,0 17 16,0 0-16,-35 18 16,17-17-16,-52 52 15,17-53-15,-35 36 16,52-36-16,-34 0 15,52 0-15</inkml:trace>
  <inkml:trace contextRef="#ctx0" brushRef="#br0" timeOffset="32280.4472">25329 14552 0,'0'0'16,"-17"0"-16,-1 0 0,18-18 16,0 1 15,18 34-16,35-17 1,0 0-16,17 0 16,18 18-16,1-18 0,158 0 15,-106 0 1,35 0-16,-17 0 0,17 0 16,1 0-16,175 18 15,-175-1-15,193 1 16,-176-18-16,177 35 15,-195-35-15,0 0 16,-17 0-16,-18 0 0,106 0 16,-141 0-16,35 0 15,-88 0-15,-35 0 16</inkml:trace>
  <inkml:trace contextRef="#ctx0" brushRef="#br0" timeOffset="99585.0107">30498 5221 0,'17'0'0,"36"0"16,0-18-16,35 18 15,-52 0-15,-1-17 16,0 17-16,-17 0 0,17 17 16,0-17-1,1 0-15,-19 0 16,1 0-16,0 0 15</inkml:trace>
  <inkml:trace contextRef="#ctx0" brushRef="#br0" timeOffset="99806.48">30974 5045 0,'0'0'0,"0"-18"16,18 36-1,-1-1-15,18 1 16,-17-18-16,35 35 15,-18-17-15,18 0 16,-35-18-16,17 17 16,-17 1-16,-18-1 15,-18-17-15,-17 18 16,17 0-16,-35-1 16,18 1-1</inkml:trace>
  <inkml:trace contextRef="#ctx0" brushRef="#br0" timeOffset="100234.2919">30515 6103 0,'0'0'0,"18"0"16,17 0-16,0 0 16,1 0-16,17 0 0,0 0 15,52-18-15,-52 18 16,0-17-16,-17 17 15,16 0-15,-34 0 16,0 0-16</inkml:trace>
  <inkml:trace contextRef="#ctx0" brushRef="#br0" timeOffset="100468.4884">30992 5927 0,'0'0'0,"35"0"15,0 17-15,36 1 16,-36-18 0,-17 18-16,17-1 0,35 19 15,-52-19-15,0 1 16,-18-1-16,0 19 16,-18-19-16,-35 19 15,18-19-15,-18 19 16,18-36-16,-18 17 15</inkml:trace>
  <inkml:trace contextRef="#ctx0" brushRef="#br0" timeOffset="100929.11">30727 6791 0,'18'0'16,"-1"0"-1,1 0-15,0 0 0,-1 0 0,54 0 16,-36 0 0,0-18-16,1 18 0,34 0 15,-52 0-15,-1 18 16,1-18-16,0 0 0,-1 0 16,1 0-1</inkml:trace>
  <inkml:trace contextRef="#ctx0" brushRef="#br0" timeOffset="101158.1769">31133 6632 0,'35'18'0,"-17"-18"16,17 0-16,18 18 15,0-18-15,-18 0 0,36 17 16,-36 1-16,-18-1 15,-17 1-15,-17 17 16,-1 1 0,-52-19-16,34 1 15,-17 0-15,18-1 0,0 1 16,-18-1-16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6:57:29.70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13940 6276 0,'0'0'0,"0"0"0,0 0 16,0 0-1,0 0-15,-25 0 0,25 0 0,0 0 16,0 0-16,0 0 0,0 0 16,0 0-16,0 0 0,0 0 0,-24 0 15,24 0-15,-25 0 0,0 24 16,0-24-16,25 0 0,-25 25 15,1 0-15,-1-25 0,25 0 0,-25 25 0,0-25 16,0 25-16,25-1 0,-24-24 16,24 25-16,-25 0 0,25 0 0,0-25 15,-25 25-15,25-25 0,0 24 0,0-24 16,0 25-16,0-25 0,-25 25 0,25-25 0,0 25 15,0-25-15,0 0 0,0 25 16,0-25-16,0 24 0,0-24 0,0 25 0,0-25 16,0 0-16,0 25 0,0-25 0,0 25 15,25-25-15,-25 0 0,0 25 16,0-25-16,0 0 0,25 24 15,0-24-15,-25 0 0,24 0 0,-24 0 0,25 0 16,0 0-16,-25 0 0,25 0 0,0 0 16,-25 0-16,24-24 15,1 24-15,0 0 0,-25 0 0,0 0 0,0 0 16,25 0-16,-25-25 0,0 25 0,0 0 15,0 0-15,0 0 16,0 0-16,0 0 16,0 0-16,0 0 0,0 0 0,0 0 0,0 0 15,0 0-15,0 25 0,0-25 0,0 0 16</inkml:trace>
  <inkml:trace contextRef="#ctx0" brushRef="#br0" timeOffset="861.0492">14213 6573 0,'0'0'16,"0"0"-16,0 0 0,0 0 0,0 0 15,0 0-15,0 0 0,0-25 16,0 25-16,0 0 15,0 0-15,-25 0 0,25 0 16,0 0-16,0 0 0,0 25 0,0-25 16,0 0-16,0 0 0,0 0 15,0 0-15,0 0 0,0 0 0,0 0 16,0 0-16,0 0 15,0 25-15,0-25 0,0 0 16,0 25-16,25-25 0,-25 25 0,0-25 16,0 24-16,0-24 0,0 0 15,0 25-15,0-25 0,0 0 0,0 25 16,-25-25-16,25 25 0,0-25 0,0 0 15,0 0-15,0 25 0,0-25 16,25 24-16,-25-24 0,0 0 0,0 25 16,0-25-16,0 0 0,0 0 0,0 0 15,0 25-15,0-25 0,0 0 16,0 0-16,0 0 0,0 0 15,0 25-15,0-25 0,0 0 16,0 0-16,0 0 0,0 0 0,0 0 16,0 0-16,0 0 0,0 0 15,0 0-15,0 0 0,0 0 16,0 0-16,0 0 0,0 0 15,0 0-15,0 0 0,0 0 0,0 0 16,0 0-16,0 0 0,0 0 16,0 0-16,0 0 15,0 0-15,0 0 0,0 0 0,0 0 16,0 0-16</inkml:trace>
  <inkml:trace contextRef="#ctx0" brushRef="#br0" timeOffset="5638.3225">13990 5928 0,'0'0'0,"0"0"0,0 0 16,0 0-16,0 0 0,0 0 15,0 0-15,0 0 0,0 0 0,0 0 16,0 0-16,0 0 15,-25 0-15,25 0 0,0 0 16,0 0-16,0 0 0,0 0 0,0 0 16,0 0-16,0 0 0,-25 0 15,25 0-15,0 0 0,-25 0 16,25 0-16,0 0 0,-24 0 15,24 0-15,0 0 0,-25 0 0,25 0 16,0 0-16,-25 0 0,25 0 16,0 0-16,-25 0 0,25 0 0,-25 0 0,25 0 15,-24 0-15,24 0 0,0 0 16,-25 25-16,0-25 0,0 0 0,25 25 15,-25-25-15,25 0 0,0 0 0,-24 25 16,-1-25-16,25 0 0,0 0 0,-25 0 0,25 25 16,-25-25-16,25 0 15,0 0-15,-25 0 0,25 24 0,0-24 16,-24 0-16,24 0 0,0 0 0,-25 25 15,25-25-15,-25 0 0,0 25 16,25 0-16,0-25 0,-25 0 0,25 0 0,0 25 16,-24-25-16,24 0 0,0 24 0,-25-24 15,25 0-15,0 25 0,0-25 0,-25 25 16,25-25-16,0 0 0,-25 25 0,25-25 15,0 0-15,0 25 0,-25-25 0,25 0 16,0 24-16,0 1 0,-24-25 0,24 0 0,0 25 16,0-25-16,-25 25 0,25-25 15,0 0-15,0 25 0,0-25 0,-25 24 16,25-24-16,0 25 0,0 0 0,0-25 15,-25 25-15,25 0 0,0-25 16,0 24-16,0-24 0,0 25 0,0-25 0,0 25 16,0-25-16,0 25 0,0 0 15,-25-25-15,25 0 0,0 24 0,0-24 16,0 0-16,0 25 0,0 0 15,0-25-15,0 25 0,0-25 0,0 25 16,0-25-16,0 24 0,0-24 16,0 25-16,0-25 15,25 25-15,-25-25 0,0 0 0,0 25 16,0-25-16,0 25 0,0-25 0,0 0 0,0 25 15,0-25-15,0 24 0,0-24 16,25 25-16,-25-25 0,0 0 0,0 25 0,0-25 16,0 0-16,0 25 15,0-25-15,0 25 0,25-1 0,-25-24 16,0 0-16,0 25 15,0-25-15,25 25 0,-25-25 0,0 25 16,24-25-16,-24 25 0,0-25 16,0 24-16,25-24 0,-25 0 15,0 0-15,0 25 0,25-25 0,-25 0 0,0 25 16,0-25-16,0 0 15,25 0-15,-25 25 0,0-25 0,25 0 0,-25 0 16,0 25-16,24-25 0,1 0 16,-25 0-16,0 24 0,25-24 0,-25 0 15,0 0-15,25 25 0,-25-25 16,25 0-16,-25 0 0,0 0 0,24 0 0,-24 25 15,0-25-15,25 0 0,-25 0 16,0 25-16,25-25 16,-25 0-16,25 0 0,-25 0 15,25 0-15,-25 25 0,0-25 0,24 0 0,-24 0 16,25 0-16,-25 0 0,25 0 15,-25 0-15,25 0 0,-25 0 0,0 0 16,25 0-16,-25 0 0,24 24 16,-24-24-16,25 0 0,-25 0 0,25 0 0,-25 0 15,0 0-15,25 0 0,-25 0 0,25 0 16,-25 0-16,0 0 0,0 0 0,24 0 15,-24 0-15,25 0 0,-25 0 0,25 0 16,-25 0-16,0 0 0,25 0 16,-25 0-16,25 0 0,-25 0 0,0 0 15,0 0-15,24 0 16,1 0-16,-25 0 0,0 0 0,25 0 15,-25 0-15,0 0 0,0 0 0,25-24 0,-25 24 16,0 0-16,25 0 16,-25 0-16,49 0 0,-24 0 15,-25 0-15,25 0 0,-25 0 16,25-25-16,-25 25 0,24 0 0,1 0 15,-25 0-15,0 0 0,25 0 16,-25 0-16,25 0 0,-25-25 0,25 25 16,-25 0-16,25 0 0,-25 0 15,24-25-15,1 25 0,-25 0 0,0 0 0,0 0 16,25-25-16,-25 25 15,25 0-15,-25-24 0,25 24 0,-25 0 16,0 0 0,0-25-16,24 25 0,-24 0 0,25-25 15,-25 25-15,25-25 0,-25 25 16,25-25-16,-25 25 0,0 0 0,25-24 0,-25 24 15,24 0-15,-24-25 0,25 25 16,-25-25-16,25 25 0,-25-25 16,0 25-16,25-25 0,-25 25 15,0 0-15,0-24 0,25 24 0,-25 0 0,0 0 16,0 0-16,0-25 0,0 25 15,24 0-15,-24-25 16,25 25-16,-25-25 0,0 25 0,25-25 0,-25 25 16,0 0-16,0-24 0,0 24 15,25 0-15,-25-25 0,0 25 0,0 0 0,0-25 16,0 25-16,0-25 0,0 25 0,0 0 15,25 0-15,-25-25 16,0 25-16,0-25 0,0 1 0,0 24 0,0 0 16,0 0-16,0-25 0,0 25 15,0 0-15,0-25 0,0 25 0,0-25 16,0 25-16,0-25 15,0 1-15,0 24 0,0 0 0,0-25 16,0 25-16,-25 0 0,25-25 0,0 25 16,0 0-16,0-25 0,0 25 0,-25-25 15,25 25-15,0 0 0,0-24 0,0 24 16,0 0-16,-25-25 15,25 25-15,0-25 0,0 25 0,0 0 0,0 0 16,0 0-16,0-25 0,0 25 16,-25 0-16,25 0 0,0-25 0,0 25 15,0 0-15,0 0 0,0 0 16,0 0-16,0 0 0,0 0 0,0-24 15,0 24-15,0 0 0,-24 0 16,24 0-16,0-25 0,0 25 0,0 0 16,0 0-16,0 0 0,0-25 15,0 25-15,0 0 0,0 0 0,0 0 16,0-25-16,0 25 0,-25 0 0,25 0 15,0 0-15,0-25 0,0 25 16,0 0-16,0 0 0,0 0 16,-25-24-16,25 24 0,0 0 0,0-25 15,0 25-15,-25 0 0,25-25 16,0 25-16,0 0 0,0 0 0,0-25 15,0 25-15,-25 0 0,25 0 0,0 0 0,0-25 16,0 25-16,0 0 0,0 0 0,0 0 16,0 0-16,0 0 0,0 0 0,-24 0 15,24-24-15,0 24 0,0 0 0,0 0 0,0 0 16,-25 0-16,25-25 15,0 25-15,-25-25 0,25 25 16,0 0-16,0 0 0,0 0 0,0-25 0,0 25 16,-25 0-16,25-25 15,0 25-15,0 0 0,-25 0 0,25-24 16,0 24-16,0 0 0,0-25 0,-24 25 0,24 0 16,0 0-16,0 0 0,-25-25 15,25 25-15,0 0 0,0 0 0,0 0 16,0-25-16,-25 25 15,25 0-15,0 0 0,0 0 0,0-25 16,0 25-16,-25 0 0,25 0 0,0 0 16,0-24-16,-25 24 0,25 0 0,0 0 0,0 0 15,-24 0-15,24 0 0,0 0 0,0 0 16,-25 0-16,25 0 0,0 0 15,-25-25-15,25 25 0,0 0 16,-25 0-16,25 0 0,0 0 16,-25 0-16,25 0 0,0 0 0,0 0 0,-25 0 15,25 0-15,0 0 0,0 0 0,0 0 0,-24 0 16,24 0-16,0 0 0,-25 0 0,25 0 15,0 0-15,-25 0 0,25 0 0,0 0 16,-25 0-16,25 0 0,0 0 16,-25 0-16,25 0 0,-24 0 0,24 0 15,0 0-15,0 0 0,-25 0 0,25 0 0,0 0 16,-25 0-16,25 0 0,0 0 15,0 0-15,0 0 0,-25 0 0,25 0 16,0 0-16,-25 0 0,25 0 0,0 0 0,0 0 16,-24 25-16,24-25 0,0 0 0,-25 0 15,25 0-15,-25 0 16,25 0-16,0 0 0,0 0 0,-25 24 0,25-24 15,0 0-15,0 0 0,-25 0 0,25 0 16,0 0-16,0 0 0,0 0 16,0 0-16,-24 0 0,24 0 0,0 0 15,0 0-15,0 0 0,0 0 0,0 0 16,-25 0-1,25 25-15,-25-25 0,25 0 0,0 0 0,-25 0 16,25 0-16,0 0 0,-25 0 16,25 0-16,0 25 0,0-25 15,-24 0-15,24 0 0,0 0 0,0 0 16,-25 0-16,25 25 0,0-25 15,0 0-15,0 0 0,-25 0 16,25 25-16,0-25 0,-25 0 16,25 24-16,0-24 0,-25 0 0</inkml:trace>
  <inkml:trace contextRef="#ctx0" brushRef="#br0" timeOffset="39565.2625">28228 8979 0,'0'0'0,"0"0"0,0 0 0,0 0 16,0 0-16,0 0 0,0 0 15,0 0-15,0 0 0,0 0 0,0 0 16,0 0-16,0 0 15,0 0-15,0 0 16,-25 0-16,25 0 0,0 0 0,0 0 0,0 0 16,0 0-16,0 0 0,0 0 15,0 0-15,0 0 0,0 0 0,0 0 16,0 0-16,0 0 0,0 0 15,25 0-15,-25 0 0,0 0 0,0 0 0,0 0 16,0 0-16,25 0 0,-25 0 16,0 0-16,0 0 0,24 0 0,-24 0 15,0 0-15,0 0 0,25 0 0,-25 0 0,25 0 16,0 0-16,0-25 0,-25 25 0,24 0 15,1 0-15,25 0 0,-1 0 16,-24 0-16,25 0 0,-25 0 0,-1-24 16,1 24-16,0 0 0,-25 0 0,25 0 15,0 0-15,-1 0 0,-24 0 16,25 0-16,-25 0 0,0 0 0,0 0 15,25 0-15,-25-25 0,0 25 16,0 0-16,0 0 0,0 0 0,0 0 0,0 0 16,0 25-16,0-25 15,0 0-15,0 0 0,0 0 0,0 0 0,-25 0 16,25 0-16</inkml:trace>
  <inkml:trace contextRef="#ctx0" brushRef="#br0" timeOffset="40451.3136">28401 8781 0,'0'0'16,"0"0"-16,0 0 0,0-25 15,0 25-15,0 0 0,0 0 0,0 0 16,0 0-16,0 0 0,0 0 16,0 0-16,0 0 0,0 0 15,0 0-15,0 0 0,0 25 0,0-25 16,-24 0-16,24 0 0,0 0 15,0 0 1,-25 0-16,25 0 0,0 0 16,0 25-16,0-25 0,-25 0 0,25 0 0,0 0 15,0 0-15,0 0 0,-25 0 16,25 24-16,-25 1 0,1-25 0,24 0 0,0 0 15,-25 25-15,25-25 0,0 0 0,-25 0 16,25 0-16,0 25 0,-25-25 0,25 0 0,0 0 16,0 0-16,0 25 15,0-25-15,-25 0 0,25 0 0,0 0 0,0 0 16,0 0-16,0 0 0,0 0 0,-24 24 15,24-24-15,0 0 0,0 0 16,0 0-16,0 0 0,0 0 16,0 0-16,0 0 0,0 0 0,0 0 15,0 0-15,0 0 0,0 0 16,0 0-16,0 0 0,0 0 15,0 0-15,0 0 0,0 0 16,0 25-16,24-25 16,-24 0-16,25 0 0,-25 0 0,25 0 15,-25 0-15,25 25 0,24 0 16,-24-25-16,-25 0 0,25 0 0,-25 25 15,25-25-15,0 0 0,-25 0 0,24 25 16,1-25-16,-25 0 0,50 0 0,-50 24 16,25-24-16,-1 0 0,-24 0 15,0 0-15,25 0 0,-25 25 16,25-25-16,-25 0 0,0 0 0,0 0 15,0 0-15,0 0 0,0 0 16,0 0-16,0 0 0,0 0 16,0 0-16,0 0 0,0 0 15,0 0-15,0 0 0,0 0 16,0 0-16,0 0 0,0 0 15,0 0-15,-25 0 0,25 0 0,0 0 0</inkml:trace>
  <inkml:trace contextRef="#ctx0" brushRef="#br0" timeOffset="41176.3551">28302 8979 0,'0'0'15,"0"0"-15,0 0 0,-25 0 0,25 0 0,0 0 16,0 0-16,0 0 0,0 0 16,0 0-16,0 0 0,0 0 15,0 0-15,0 0 0,0 0 16,0 0-16,25 0 15,-25 0-15,25 0 0,0 0 0,-25 0 0,25 0 16,-1 0-16,1-25 0,0 25 0,25 0 16,-26 0-16,1 0 0,0 0 0,0 0 15,24 0-15,-24 0 0,0 0 0,0 0 16,0 0-16,-1 0 0,1 0 15,25 0-15,24-24 0,-49 24 16,-25 0-16,25 0 0,-25 0 0,25 0 0,-25 0 16,24 0-16,-24 0 0,0 0 15,0 0-15,0-25 0,25 25 16,-25 0-16,-25 0 0,25 25 15,0-25-15,0 0 0,0 0 16,0 0-16,-24 0 0,24 0 0,-25 0 0,25 24 16</inkml:trace>
  <inkml:trace contextRef="#ctx0" brushRef="#br0" timeOffset="41916.3972">28525 8682 0,'0'0'0,"0"0"15,0 0-15,0 0 0,0 0 0,-24 0 16,24 0-16,0 0 0,0 0 0,0 0 16,0 0-16,0 0 15,0 0-15,0 0 16,-25 0-16,0 24 0,0-24 15,0 0-15,1 25 0,24-25 0,-25 0 16,25 25-16,-25-25 0,0 25 0,25-25 16,-25 25-16,1-25 0,24 24 0,0-24 15,-25 0-15,0 25 16,25-25-16,-25 25 0,25-25 0,0 0 15,-25 0-15,25 25 0,0-25 0,-24 0 16,24 0 0,-25 25-16,25-25 0,0 0 0,0 0 15,-25 0-15,25 0 0,0 24 0,0-24 16,0 0-16,0 0 0,0 0 0,0 0 15,0 0-15,0 0 0,0 0 16,0 0-16,0 0 0,0 0 0,0 0 16,0 0-16,0 0 0,0 0 0,25 0 15,-25 0-15,0 0 0,25 25 0,-25-25 16,0 0-16,24 0 0,-24 25 0,25-25 15,-25 0-15,50 25 0,-50-25 0,25 0 16,-1 25-16,1-25 0,0 0 0,0 25 16,-25-25-16,25 0 0,-1 0 0,-24 24 15,25-24-15,0 0 0,-25 0 0,25 0 0,0 0 16,-25 25-16,24-25 0,1 0 15,-25 0-15,0 0 0,25 0 0,-25 0 16,0 0-16,25 0 16,-25 0-16,0 25 15,-25-25-15,25 0 0,0 0 0,0 0 0,0 0 16,0 0-16,0 0 0,0 0 15,0 0-15</inkml:trace>
  <inkml:trace contextRef="#ctx0" brushRef="#br0" timeOffset="42650.4393">28501 8682 0,'0'0'15,"0"0"-15,0 0 0,0 0 0,0 0 16,0 0-16,-25 0 0,25 0 15,0 0-15,0 0 16,0 0-16,0 0 0,0 0 16,-25 24-16,0-24 0,0 25 15,1-25-15,-1 25 0,25-25 0,-25 0 0,25 25 16,-25-25-16,-24 25 0,49-1 15,-50-24-15,50 25 0,-25-25 0,25 0 16,-25 25-16,1 0 16,24-25-16,-25 0 0,25 0 0,0 25 15,0-25-15,0 0 0,0 0 0,-25 0 0,25 0 16,25 0-16,-25 0 15,0 0-15,0 0 0,25 24 16,-25-24-16,24 0 0,-24 0 0,25 0 16,0 0-16,-25 25 0,50-25 0,-50 0 15,24 0-15,26 25 0,-25-25 16,-25 0-16,25 0 0,-1 0 0,1 25 15,0-25-15,-25 0 0,25 0 0,0 25 0,-1-25 32,26 25-32,-25-25 0,-25 0 0,0 0 0,25 0 15,-25 0-15,0 0 0,24 0 16,-24 0-16,0 24 0,0-24 0,0 0 15,0 0-15,0 0 0,25 0 16,-25 0-16,0 0 16,0 0-16,0 0 0,0 0 0,0 0 15,0 0-15,0 0 0,0 0 16,0 0-16,-25 0 0,25 0 0,0 0 15,0 0-15,0 0 0,-24 0 0,24 0 0,0 0 16,0 0-16,0 0 0,0 0 16,-25 0-16</inkml:trace>
  <inkml:trace contextRef="#ctx0" brushRef="#br0" timeOffset="432653.7463">24309 9575 0,'0'0'0,"0"0"16,0 0-16,0 0 0,0 0 0,0-25 0,0 25 15,0 0-15,0 0 0,0 0 0,0 0 0,0 0 16,0 0-16,0 0 0,0 0 16,0 0-16,0 0 0,0 0 15,0 0-15,0 0 0,0 0 0,0 0 16,0 0-16,0 0 0,0 0 0,0 0 15,0 0-15,0 0 0,0 0 16,0 0-16,0 0 0,0 0 0,0 0 0,0 0 16,0 0-16,0 0 0,0 0 0,0 25 15,0-25-15,0 0 0,0 24 0,0-24 16,0 0-16,0 25 15,24 0-15,-24 0 0,0 0 0,25-1 0,-25-24 0,0 25 16,0 0-16,25 0 0,-25 0 16,0-1-16,25 1 0,-25 0 0,0 0 15,0-25-15,25 25 0,-25-1 0,0-24 16,24 25-16,-24 0 0,0 0 0,25-25 0,-25 0 15,0 25-15,0-25 0,0 0 0,0 0 16,25 0-16,-25 0 0,25 0 0,-25 0 16,25 0-16,-25 0 0,24-25 0,-24 25 0,25 0 15,0-25-15,-25 25 0,25-25 0,0 25 16,-1-25-16,1 25 0,0-24 15,0 24-15,49-50 0,-49 50 0,25-25 0,-25 0 16,24 25-16,-24-24 0,25-1 0,-26 25 0,26-25 16,-25 25-16,24-25 0,1 0 0,-25 25 15,24-24-15,1-1 0,24 0 16,-49 25-16,0-25 0,0 25 0,0 0 15,-1 0-15,1-25 0,-25 25 0,25 0 0,-25 0 16,25 0-16,-25 0 0,0 0 16,0-24-16,25 24 15,-50 0-15,25 24 0,0-24 0,0 0 16,0 0-16,0 0 0,0 0 0,0 0 15,0 0-15,0 0 0,0 0 16</inkml:trace>
  <inkml:trace contextRef="#ctx0" brushRef="#br0" timeOffset="437004.9952">27012 8483 0,'0'0'0,"0"0"16,-25-25-16,25 25 0,-24 0 0,24 0 16,-25 0-16,0-24 15,25 24-15,-25 0 0,0 0 16,25 0-16,-24 0 15,-1 24-15,-25-24 16,25 25 0,-49 0-16,49 0 0,0-25 0,25 25 0,-24-25 15,24 0-15,-50 24 0,50 1 0,-25-25 16,25 25-1,-49 0-15,24 49 16,0-24-16,25-25 0,-25-1 16,25 1-16,-25 50 0,25-51 15,-24 1-15,-1 25 0,25-25 16,0 0-16,0-1 0,-25 26 0,25-50 0,0 25 15,0 0-15,0-25 16,0 74-16,0-74 0,0 25 0,0 0 16,25-1-16,-25-24 0,0 25 0,25 0 15,-25-25-15,0 25 0,24-25 16,-24 25-16,25-1 0,-25 1 0,25 0 0,-25-25 15,25 25-15,0 0 0,-25-25 0,24 24 16,1 1-16,-25 0 0,25 0 0,0-25 0,-25 25 16,25-1-16,-1 1 0,-24 0 0,25-25 0,0 25 15,0 0-15,-25-25 16,25 24-16,-1 1 0,1-25 0,0 25 0,-25-25 15,50 25-15,-50-25 0,24 0 16,1 0-16,0 25 0,0-25 16,-25 0-16,25 0 0,-1 0 0,1 0 15,-25 0-15,25 0 0,-25 0 0,25 0 16,0 0-16,-25 0 0,49-25 0,-49 25 15,25 0-15,0 0 0,0-25 0,0 25 16,-25 0-16,24 0 0,26-25 0,-25 25 16,0-25-16,-1 25 0,1 0 15,-25 0-15,25-24 0,25 24 16,-26-25-16,1 25 0,0-25 0,0 25 15,0-25-15,-25 25 16,24-25 0,26 1-16,0-1 0,-26 0 0,-24 25 0,25-25 15,-25 25-15,25-25 0,-25 25 0,25-24 16,-25 24-16,0-25 0,25 25 0,-25-25 0,0 25 0,24-25 15,-24 25-15,0-25 0,0 1 16,25 24-16,-25-25 0,0 25 0,0-25 0,0 25 16,0-25-16,0 25 0,25-25 0,-25 1 15,0 24-15,0-25 0,0 0 16,0 0-16,0 0 0,0 1 15,0-1-15,0 25 0,0-25 0,0 0 0,0 25 16,0-25-16,0 25 0,0-24 16,0-1-16,0 0 0,0 25 0,0-25 0,-25 25 15,25-25-15,0 0 0,0 25 16,0 0-16,0-24 0,0-1 15,0 25-15,0-25 0,0 0 16,0 25-16,0-25 0,-25 1 0,25 24 16,0-25-16,-24 0 0,24 25 0,0-25 15,-25 25-15,25-25 0,-25 25 0,25-24 16,-25 24-16,25 0 0,-25-25 0,1 0 0,24 25 15,0 0-15,-25-25 16,0 0-16,25 25 0,-25-24 0,25 24 0,0-25 16,-25 25-1,1-50-15,-1 50 0,25-25 0,-25 25 0,25-24 0,-25 24 16,25 0-16,-25-25 0,25 25 0,-24 0 15,24 0-15,-25 0 0,25-25 0,-25 25 0,0 0 16,25 0-16,-25 0 0,1 0 16,24 0-16,-25 0 0,25-25 0,-25 25 15,0 0-15,0 0 0,25 0 16,-24 0-16,-1 0 0,0 0 0,25 0 0,-25 0 15,0 0-15,25 0 0,-24 0 0,-1 0 16,25 0-16,-25 0 0,25 0 0,-25 0 0,0 0 16,25 0-16,-25 0 0,25 0 0,0 0 0,-24 0 15,24 25-15,-25-25 0,25 0 0,-25 0 0,25 0 16,-25 0-16,25 0 0,0 0 0,-25 0 15,25 0-15,-24 25 0,-1-25 16,25 0-16,-25 0 0,25 0 16,0 0-16,-25 0 0,25 0 15,-25 0-15,25 0 0,0 25 0,-24-25 0,24 0 16,0 0-16,0 0 0,0 0 0,0 0 0,0 0 15,0 0-15,0 0 0,0 0 0,0 0 16,0 0-16,0 0 0,0 0 16,0 0-16,0 0 15,0 0-15,0 0 0,0 0 16,0 0-16,0 0 15,0 0-15,-25 0 0,25 0 0,0 0 0,0 0 16,0 0-16,0 0 0,0 0 0,0 0 16,0 0-16,0 0 0,0 0 0,0 0 15,0 0-15,0 0 16,0 0-16,0 0 0,0 0 0,0 0 0,0 0 15,0 0-15,0 0 16,0 0-16,0 0 0,25 0 16,-25 0-16,0 0 0,0 0 0,0 0 15,0 0-15,0 0 0,0 0 0,0 0 16,0 0-16,0 0 0,0 0 15,0 0-15,0 0 16,0 0-16,0 0 0,0 0 16,0 0-16,0 0 15,0 0-15,0 0 0,0 0 0,0 0 16,0 0-16,0 0 0,0 0 0,0 0 15,0 0-15,0 0 0,0 0 16,0 0-16,0 0 16,0 0-16,0 0 0,0 0 15,0 0-15,0 0 0,0 0 16,0 0-16,0 0 0,0 0 15,0 0-15,0 0 0,0-25 0,0 25 16,0 0-16,0 0 0,0 0 16,0 0-16,0 0 0,0 0 0,0 0 0,0 0 15,0 0-15,0 0 0,0 0 0,0 0 16,0 0-16,0 0 0,0 0 15,0 0-15,0 0 0,0 0 16,0 0-16,0 0 0,0 0 0,0 0 16,0 0-16,0 0 15,0 0-15,0 0 0,0 0 0,0 0 16,0 0-16,0 0 0,0 0 0,0 0 0,0 0 15,0 0 1,0 0-16,0 0 0,0 0 0,0 0 16,0 0-16,0 0 0,0 0 15,0 0 1,0 0-16,0 0 0,0 0 0,0 0 0,0 0 15,0 0-15,0 0 16,0 0-16,0 0 0,0 0 0,0 0 0,0 0 16,0 0-16,0 0 0,0 0 15,0 0-15,0 0 0,0 0 16,0 0-16,0 25 15,0-25-15,0 0 0,0 0 0,0 0 16,0 0-16,0 0 0,0 0 0,0 0 16,0 0-16,0 0 15,0 0-15,0 0 0,0 0 0,0 0 0,0 0 16,0 0-16,0 0 0,0 0 0,0 0 15,0 0-15,0 0 0,0 0 16,0 0-16,0 0 0,0 0 16,0 0-16,0 0 0,0 0 0,0 0 15,0 0-15,0 0 0,0-25 0,0 25 16,0 0-16,0 0 15,0 25-15,0-25 0,0-25 16,0 25-16,0 0 0,0 0 16,0 0-16,0 0 0,0 0 15,0 0-15,0 0 0,0 0 0,0 0 16,0 0-16,0 0 0,0 0 15,0 0-15,0 0 0,0 0 0,0 0 16,0 0-16,0 0 0,0 0 0,0 0 16,0 0-16,0 0 0,0 0 15,0 0-15,0 0 0,0 0 0,0 0 0,0 0 16,0 0-16,0 0 0,0 0 15,0 0-15,0 0 0,0 0 0,0 0 16,0 0-16,0 0 0,0 0 0,0 0 16,0 0-16,0 0 0,0 0 15,0 0-15,0 0 0,0 0 16,0 0-16,0 0 0,0 0 0,0 0 15,0 0-15,0 0 0,0 0 16,0 0-16,0 0 16,0 0-16,0 0 0,0 0 15,0 0-15,0 0 16,0 0-16,0 0 0,0 0 0,0 0 15,0 0-15,0 0 0,0 0 16,0 0-16,0 0 0,0 0 0,0 0 16,0 0-16,0 0 0,0 0 0,0 25 15,0-25-15,0 0 0,0 0 0,0 0 16,-25 24-16</inkml:trace>
  <inkml:trace contextRef="#ctx0" brushRef="#br0" timeOffset="437889.0458">24978 10294 0,'0'0'0,"0"-25"0,0 25 0,0 0 15,0 0-15,0 0 16,0 0-16,25-25 0,-25 25 16,0 0-16,0 0 0,25 0 0,-25 0 0,25-24 15,-25 24-15,25 0 0,-1 0 16,-24-25-16,50 25 0,0-25 0,-26 25 15,1-25-15,0 25 0,49-25 16,-49 1-16,50-1 0,-1 0 16,-49 0-16,0 25 15,49-25-15,-24 0 0,-1 1 0,-24 24 0,0-25 16,0 25-16,-1 0 0,1-25 0,0 25 15,0-25-15,49 0 0,-49 25 0,0 0 16,0-24-16,0 24 0,-1 0 0,1-25 16,0 25-16,-25 0 0,25-25 0,0 25 0,-25 0 15,24 0-15,-24-25 0,25 25 16,-25 0-16,0 0 0,0 0 15,0 0-15,0 0 0,0 0 16,0 0-16,0 0 0,0 0 0,0 0 16,0 0-16,0 0 0,0 0 0,0 0 15,0 0-15,0 0 16,0 0-16,0 0 0,0 0 0,-25 0 15,25 0-15,0 0 0,0 25 0,0-25 0,0 0 16,-24 0-16,24 0 0,0 0 0,0 0 0</inkml:trace>
  <inkml:trace contextRef="#ctx0" brushRef="#br0" timeOffset="438635.0884">26070 9624 0,'0'0'0,"-25"0"0,25 0 0,0 0 16,0 0-16,0 0 0,0 0 0,0 0 15,0 0-15,0 0 0,0 0 0,-25 0 0,25 0 16,0 0-16,0 0 0,0 0 15,0 0-15,0 0 0,25 0 0,-25 0 16,0 0-16,0 0 0,0 0 16,0 0-16,25 0 0,-25 0 0,25 0 15,-1 0-15,-24 0 16,25 25-16,0-25 0,0 0 0,0 0 15,-1 0-15,1 0 0,-25 25 16,25-25-16,0 0 0,0 0 0,-25 0 16,24 0-16,-24 0 0,25 0 15,-25 0-15,0 25 0,25-25 0,-25 0 16,0 0-16,0 0 0,0 0 15,0 0-15,-25 0 0,25 0 16,0 0-16,-25 24 0,25-24 16,-24 25-16,24-25 0,-25 25 0,25-25 15,-25 25-15,0 0 0,0-1 0,25-24 0,-24 25 16,-1 0-16,25-25 0,-25 25 0,25-25 15,-25 25-15,25-25 0,-25 24 0,25-24 16,-24 25-16,24-25 0,0 25 0,-25-25 16,25 25-16,-25-25 0,25 0 0,0 25 15,0-25-15,-25 0 0,25 0 0,0 0 16,0 0-16,0 25 0,0-25 15,0 0-15,0 0 0,0 0 0,0 0 16,0 0-16,0 0 0,0 0 16,0 0-16,0 0 0,0 0 15,0 0-15,0 0 0,0 0 16,0 0-16,0 0 0,0 0 0,0 0 0,0 0 15,0 0-15,0 0 0,0 0 16,0 0-16,0 0 0,0 0 0,0 0 16,0 0-16,0-25 0,0 25 15,0 0-15,0 0 0,0 0 0,0 0 16,0-25-16,-25 25 0,25 0 0</inkml:trace>
  <inkml:trace contextRef="#ctx0" brushRef="#br0" timeOffset="457377.1604">20662 15925 0,'0'0'0,"0"0"15,0 0-15,0 0 16,0 0-16,0 0 0,0 0 15,0 0-15,0 0 0,0 0 16,0 0-16,0 0 0,-25 0 0,25 0 16,0 0-16,-24 0 0,24 0 0,0 0 0,-25 0 15,25 0-15,-25 0 16,25 0-16,-25 0 0,25 0 0,0 0 15,0 0-15,-25 24 0,25-24 0,-24 0 16,24 25-16,-25-25 16,0 0-16,25 25 0,-25-25 0,25 25 0,-25-25 15,1 0-15,24 25 0,-25-25 0,0 24 16,25-24-16,-25 0 0,25 25 0,-25-25 0,1 25 0,24-25 15,0 25-15,-25-25 0,25 25 0,-25-25 16,25 24-16,0-24 0,-25 0 16,25 25-16,0 0 0,-25 0 15,25-25-15,0 25 0,0-25 0,0 24 0,0-24 16,-24 25-16,24-25 0,0 25 0,0-25 0,0 0 15,0 25-15,0 0 0,-25 0 16,25-25-16,0 24 0,0 1 16,-25 0-16,25 0 0,0 0 0,0-25 15,0 24-15,0-24 0,0 25 16,0 0-16,0 0 0,0-25 0,0 25 0,0-25 15,25 24-15,-25 1 0,0 0 16,25-25-16,-25 50 0,24-26 0,-24-24 16,0 25-16,0 0 0,25 0 15,-25 0-15,0-1 0,25-24 16,-25 25-16,0 0 0,0 0 0,0-25 0,0 25 0,25-25 15,-25 24-15,0-24 0,0 25 16,0-25-16,25 25 0,-25 0 0,0-25 0,24 25 16,-24-25-16,0 24 0,25-24 0,0 25 15,-25-25-15,25 0 0,-25 25 0,25-25 16,-1 25-16,-24-25 0,25 25 0,0-25 15,-25 0-15,25 24 0,0-24 0,-25 25 0,24-25 16,1 0-16,0 25 0,-25-25 0,25 25 16,24 0-16,-24-25 0,25 24 15,-25 1-15,-25-25 0,25 0 0,-1 25 16,1-25-16,0 0 0,0 0 15,0 25-15,-25-25 0,24 0 0,-24 0 16,25 0-16,0 0 0,0-25 16,24 25-16,-24 0 0,0 0 0,0 0 0,0-25 15,-1 25-15,1 0 0,0 0 0,0-25 0,0 25 16,-1 0-16,26-24 0,-25 24 0,0-25 15,-1 25-15,-24 0 0,25 0 0,0-25 16,-25 25-16,25 0 0,-25 0 16,25-25-16,-25 25 0,0 0 0,24 0 0,-24-25 0,0 25 15,0 0-15,25-24 0,-25 24 0,0-25 0,0 25 16,25-25-16,-25 0 0,25 25 0,-25-25 15,25 25-15,-25-24 0,24 24 16,-24-25-16,25 0 0,0 0 0,-25 0 16,25 1-16,-25 24 0,25-25 15,0 0-15,-25 0 0,24 25 0,-24 0 16,0-25-16,0 25 0,25-24 0,-25 24 15,0-25-15,0 25 0,0 0 16,25-25-16,-25 25 0,0-50 16,0 26-16,0 24 0,0-25 0,0 25 15,0-50-15,0 1 16,0 24-16,0 25 0,0-25 0,0 25 0,0-25 15,0 0-15,0 25 0,0-24 16,0 24-16,0-25 0,0 25 0,0 0 0,0-25 16,0 25-16,-25 0 0,25-25 0,0 25 15,-25-25-15,1 1 0,24-1 16,0 25-16,-25-25 0,25 0 0,0 25 0,-25-25 15,25 25-15,-25-25 0,25 25 16,-25-24-16,25 24 0,0 0 0,-25-25 0,25 25 16,-24 0-16,24-25 0,-25 25 0,25 0 0,0 0 15,-25-25-15,25 25 0,0 0 0,-25 0 16,25-25-16,-25 25 0,25 0 0,0-24 0,-24 24 15,24-25-15,-25 25 0,25-25 16,0 25-16,-25 0 0,25-25 16,0 25-16,-25-25 0,25 25 0,0 0 0,-25 0 15,25-24-15,0 24 0,0 0 0,-24 0 0,24-25 0,0 25 16,0 0-16,-25 0 0,25 0 0,0-25 15,-25 25-15,25 0 0,0 0 16,-25-25-16,0 25 0,25 0 0,-24-25 16,24 25-16,-25 0 0,0 0 0,25 0 15,0 0-15,-25 0 0,25 0 0,-25 0 16,25 0-16,-24 0 0,-1 0 0,25 0 15,-25-24-15,25 24 0,-25 0 0,25 0 16,-25 0-16,25 0 0,-24 0 0,24 0 0,-25 0 16,25 0-16,-25 0 0,25 0 0,-25-25 15,0 25-15,1 0 0,24 0 16,-25 0-16,0 0 0,25 0 0,-50 0 15,50 25-15,-24-25 0,-1 0 0,0 0 16,25 24-16,-50-24 0,50 25 0,-25-25 16,1 0-16,24 0 15,-50 25-15,25-25 0,25 0 0,-25 0 0,25 25 16,-24-25-16,24 0 0,0 0 15,-25 0-15,0 25 0,25-25 0,0 0 0,0 0 16,0 24-16,-25 1 16,25 0-16,25 0 0,-25 0 0,0-1 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3:09:18.670"/>
    </inkml:context>
    <inkml:brush xml:id="br0">
      <inkml:brushProperty name="width" value="0.10583" units="cm"/>
      <inkml:brushProperty name="height" value="0.10583" units="cm"/>
      <inkml:brushProperty name="color" value="#0070C0"/>
    </inkml:brush>
    <inkml:brush xml:id="br1">
      <inkml:brushProperty name="width" value="0.10583" units="cm"/>
      <inkml:brushProperty name="height" value="0.10583" units="cm"/>
      <inkml:brushProperty name="color" value="#00B050"/>
    </inkml:brush>
    <inkml:brush xml:id="br2">
      <inkml:brushProperty name="width" value="0.10583" units="cm"/>
      <inkml:brushProperty name="height" value="0.10583" units="cm"/>
      <inkml:brushProperty name="color" value="#FFC000"/>
    </inkml:brush>
  </inkml:definitions>
  <inkml:trace contextRef="#ctx0" brushRef="#br0">7549 16122 0,'-17'0'47,"17"-18"-31,17 18 15,1 18-15,17-18-16,18 18 15,-17-1-15,16 1 16,-34-18-16,17 18 16,-17-1-16,0 1 15,-18-1-15,0 1 0,0 17 16,-18 1-16,0-1 15,18-17-15,-35 34 16,35-34 0,-18 0-16,1-1 0,17 19 15,0-19-15,-18 36 16,18-35-16,0 17 16,18-17-16,-18 35 15,17-18-15,1-17 16,-18-1-16,18 19 0,-1-1 15,1-18-15,0-17 16,-1 18-16,1-18 0,0 0 16,-1 0-16,1 0 15,0 0-15,-1 0 0,1-18 16,-36 18 15,1 0-15,17 18-16,-18-18 0,-17 0 15,35 18 1,-36-1-16,19 1 16,17 0-16,0-1 15,-18 1-15,18 35 0,0-36 16,0 19-16,0-19 0,0 54 16,0-36-1,18 0-15,-18 1 0,35 52 16,-17-53-16,-1 1 15,1-1-15,0 0 0,-18-17 16,17 52-16,1-34 16,-18-1-16,0 0 0,0-17 15,-18-1-15,18 1 16,-17-18-16,-1 18 0,0-1 16,-17-17-16,0 0 15,-1 0-15,19 0 0,-19 0 16,1 18-1,0-18-15</inkml:trace>
  <inkml:trace contextRef="#ctx0" brushRef="#br0" timeOffset="48129.0842">21643 12488 0,'0'-17'16,"-18"17"-1,18-18-15,0 36 16,0-1-16,-17 72 16,17-19-16,0 71 15,17-70 1,19 52-16,-19-70 16,54 18-16,-36-54 15,53-17-15,-52-17 16,52-71-1,-53 35-15,-17 0 0,17-53 16,-17 0 0,-18 53-16,0 18 0,0 17 15,0 1-15,0 34 16,0 71 0,0-17-16,35 70 15,-18-70-15,1 17 16,0 88-16,-18-88 15,0 1-15,0 69 16,-18-105-16,0 18 0,1-36 16,-1 0-16,-17 1 0,-53-1 15,35-17 1,-35-18-16,35-18 16,0 0-16,-18-17 15,54 0-15,-1 17 0,0-52 16,18 34-1,18 1-15</inkml:trace>
  <inkml:trace contextRef="#ctx0" brushRef="#br0" timeOffset="48467.1528">22525 12612 0,'18'0'16,"-1"-18"-1,1 18-15,35 0 16,-36 0-16,1 0 0,17 18 16,-17-1-16</inkml:trace>
  <inkml:trace contextRef="#ctx0" brushRef="#br0" timeOffset="48587.838">22560 12841 0,'0'0'0,"18"0"0,17 0 0,-17 0 16,17 0-16,-17 0 0,35 0 16,-36 0-16</inkml:trace>
  <inkml:trace contextRef="#ctx0" brushRef="#br0" timeOffset="50724.1928">23654 8996 0,'17'0'15,"1"0"1,35-18 0,-35 18-16,-1 0 0,19 0 15,-19-17 1,1 17-16,-36 17 31</inkml:trace>
  <inkml:trace contextRef="#ctx0" brushRef="#br0" timeOffset="51686.6869">23654 8996 0,'-18'17'16,"18"1"-1,0 0 1,0-1-16,0 1 0,18 0 16,-18 17-16,0-17 0,0-1 15,0 19-15,0 16 16,0-16-16,0-19 0,17 19 16,-17 34-16,0-35 15,0 1-15,0 17 0,-17-18 16,17 18-16,0 35 15,-18-53-15,18 71 16,0-71-16,-18 18 16,18 0-16,0 0 0,0 0 15,0 71-15,0-54 16,0 71 0,-17-70-16,17-1 0,0 71 15,0-70-15,0 17 16,0 0-16,0-17 0,0 35 15,0 70-15,0-88 16,0 1-16,0-1 16,0 0-16,17 88 15,-17-70-15,0 0 0,0-18 16,18 124-16,-36 17 16,18-123-16,0 0 15,0 0-15,-17 123 16,17-123-16,0 17 15,0 1-15,0-18 0,0 141 16,0-142-16,0 125 16,17-124-16,-17 17 15,0 106 1,0-105-16,18 105 0,-18-105 16,0 87-1,0-87-15,0 105 16,0-123-16,0 105 15,0-122-15,-18 105 16,18-88-16,0 88 16,-17-106-16,17 0 15,0 88-15,0-87 16,0-19-16,17 1 0,-17-18 16,0-1-16,18 37 15,0-54-15,-1 36 16,1-54-16,-18 18 15,0-17-15,18 17 0,-18 1 16,0 34-16,0-35 16,-18 1-1,18 17-15,0-36 16,0 1 0,0 0-16,0-1 15,35-17 1,1 0-16,-19 0 15,19 0-15,16 0 16,-16 18-16,-1-18 16,0 0-16,-17 0 15,17 0-15,-17 0 0,-1-18 0</inkml:trace>
  <inkml:trace contextRef="#ctx0" brushRef="#br0" timeOffset="52938.0843">8484 14199 0,'36'-17'0,"-1"17"15,35 0-15,-17-18 16,71 18-1,-71-18-15,0 18 0,0 0 16,-1-17-16,-16 17 0,17 0 16,-36 0-16,1 0 15,-36 0 1</inkml:trace>
  <inkml:trace contextRef="#ctx0" brushRef="#br0" timeOffset="53219.6029">8661 13899 0,'-36'18'0,"72"-36"0,-107 71 15,18 18-15,18-36 16,0 0-16,17 1 15,0-1-15,1 18 16,17-35-16,0-1 0,17 1 16,19 0-16,17-1 15,-18 1-15,18-18 0,-18 17 16,71 1 0,-18 17-16,-53-17 15,-17-18-15</inkml:trace>
  <inkml:trace contextRef="#ctx0" brushRef="#br0" timeOffset="55727.7092">25277 9013 0,'0'0'0,"17"0"31,1 0-15,-1-17-1,1 17-15,17 0 16,-17 17-16,0-17 16,17 0-1,-17 0-15,-1 0 0,1-17 16,-1 17-16,1 0 47,-18 35-32,0-17 1,0-1-16,0 1 16,0 0-16,0 17 0,0-17 15,0-1-15,0 19 0,0 16 16,18-16-16,-18-1 15,0 0-15,0-17 16,17 17-16,-17 18 0,0 18 16,18-18-16,-18 17 15,0-17-15,0 0 16,0-18-16,0 71 16,0-53-16,0 35 15,-18-35-15,18 0 16,0 0-16,-17 17 0,-1 54 15,18-71-15,0 17 16,-18 54-16,1-54 16,-1 1-16,1 88 15,17-89-15,0 71 16,-18-70-16,18 0 16,0 17-16,0-18 0,0 89 15,0-88-15,0 17 16,0 71-16,0-71 15,0 88 1,18-88-16,-18 1 0,0-1 16,0 0-16,0 88 15,0-88-15,0 1 16,0-1-16,0 0 0,17 88 16,-17-87-16,0-1 15,0 18-15,0 70 16,0-88-16,0 0 0,0 1 15,0 16-15,-17 72 16,17-71-16,0-18 0,0 18 16,0-18-16,-18 106 15,18-106-15,0 0 16,0 1-16,0-1 0,0 18 16,0 70-16,0-88 15,0 0-15,0 89 16,0-1-1,0-105-15,0 17 0,-18-18 16,18 1-16,0 70 16,0-88-16,-17 70 15,17-52-15,-18 53 16,18-54-16,0-17 16,-18 0-16,18 0 0,0 53 15,0-53-15,0-18 16,-17 53-16,17-53 15,0 1-15,0 17 0,0-18 16,-18 0-16,18 0 16,18 18-16,-18-17 0,0-1 15,0 0-15,17-17 0,-17 17 16,18-17-16,-18-1 16,0 1-1,0 0 1,0-1-16,0 1 15,-18-1-15,18 1 16,0 0 0,18-1-16,0 1 15,-1-18 1,-17 18 0,18-18 15,-18-18 0,0 0-15,-18 18-1,1 0-15,-36 0 16,35 0-16,-17 0 0,-18 18 16,18-18-16,17 0 15,-17 0-15,-1 0 0</inkml:trace>
  <inkml:trace contextRef="#ctx0" brushRef="#br0" timeOffset="57779.6501">24218 9155 0,'0'17'15,"0"1"-15,0 35 16,18-18-16,-1 53 16,1-35-16,0 35 15,-18-52-15,17 34 16,-17-52-16,18-18 16,-36-18-1,18 1-15,-17-19 16,17-17-16,-18 0 0,18 1 0,-18-1 15,18-71 1,0 71-16,0 0 0,18 18 16,0 0-16,-1 35 0,19-18 15,-1 18-15,-17 0 16,35 18-16,-36-18 16,1 35-1,-18 0-15,-35 1 16,17-1-16,-53 0 15,54 0-15,-1-35 16,0 18-16,1-18 0,17 18 16</inkml:trace>
  <inkml:trace contextRef="#ctx0" brushRef="#br0" timeOffset="57980.5082">24659 9243 0,'0'0'0,"-35"53"0,17-18 16,1-17-16,-1 17 0,36 0 15,-1-17-15,1-1 16,0-17-16,70 18 16,-53-18-16,0 0 0,18-18 15</inkml:trace>
  <inkml:trace contextRef="#ctx0" brushRef="#br0" timeOffset="59838.0283">24201 9790 0,'0'17'16,"0"19"-16,0-1 0,17 35 15,1-17-15,-1 35 16,1-52-16,-18-1 16,18-17-16,-1 17 15,-17-17 1,18-18-16,-18-18 0,18 18 16,-18-18-16,35 1 15,-17-1-15,17 36 16,-17-18-16,-18 17 0,17 1 15,-17 0-15,-17 17 16,17-18-16,-36 1 16,1 0-16,17-18 15,-17 0-15,17 0 0,-17 0 16,35-18 0,18 0-1</inkml:trace>
  <inkml:trace contextRef="#ctx0" brushRef="#br0" timeOffset="60265.9531">24694 10089 0,'0'0'16,"18"18"-16,0 0 15,17-1-15,-17 1 16,17-18-16,-17 18 0,-1-18 15,1 17-15,-1-17 16</inkml:trace>
  <inkml:trace contextRef="#ctx0" brushRef="#br0" timeOffset="60406.1303">24853 10089 0,'-35'53'0,"70"-106"0,-88 124 15,0-18-15,36-18 16,-1 18-16,0-35 16</inkml:trace>
  <inkml:trace contextRef="#ctx0" brushRef="#br0" timeOffset="60799.6089">24183 10566 0,'0'0'15,"0"53"-15,0-18 16,0 0-16,0 0 0,0 18 15,18-17-15,-18-1 16,17-35 0,1-35-1,-1-1 1,1 1-16,0 17 16,17 18-16,-17 0 15,-1 0-15,1 18 16,0 0-16,-18-1 0,0 36 15,0-35-15,-18 35 16,0-18-16,1-17 16,-19-1-16,19-17 15</inkml:trace>
  <inkml:trace contextRef="#ctx0" brushRef="#br0" timeOffset="61128.9406">24518 10883 0,'-18'18'16,"36"-36"-16,-36 53 0,36-35 15,0 0 1,-1 0-16,1 0 0,0-17 16,17-1-16,-17 1 15,-1-1-15,1 18 0,-1 0 16,19 18-1,-36 17-15,17-18 16,1 54-16,-18-53 16,0 17-16,0 18 15,-18-35-15,18 17 0,-53-18 16,36-17-16,-36 18 16,35-18-16,-17-18 15,17 1 1,1 17-1,-1-18-15</inkml:trace>
  <inkml:trace contextRef="#ctx0" brushRef="#br0" timeOffset="61656.9825">24289 11148 0,'0'0'0,"0"53"16,0 0-16,0 0 0,-18 52 16,18-52-16,-18 18 15,18-54-15,0 1 16,0 0-16,0-36 31,18 0-31,17-17 16,1 35-16,-19-17 0,1 17 15,0 0-15,-1 35 16,1-18-16,-18 19 16,-18-19-16,18 1 15,-17-18-15,-1 18 0,-17-1 16,-1-17-16,19 0 15,-1-17 1,18-1-16,0 0 16</inkml:trace>
  <inkml:trace contextRef="#ctx0" brushRef="#br0" timeOffset="61945.554">24536 11465 0,'-18'53'0,"18"-35"16,-18 17-16,18 18 15,0-18-15,0 1 16,0-19-16,0 1 16,18-18-16,0-18 0,-1 1 15,1-1 1,0 0-16,-1 1 15,1 17-15,0 0 16,-1 0 0,-17 35-16,18 0 15,-18 1-15,0-19 16,17 18-16</inkml:trace>
  <inkml:trace contextRef="#ctx0" brushRef="#br0" timeOffset="62374.334">24271 11836 0,'0'0'16,"0"53"-16,0-36 16,-18 19-16,18-1 0,0 0 15,0 0-15,0 18 16,0-35-16,0 0 16,18-18-1,0-18 1,-1 0-16,1 1 0,35 17 15,-35 0-15,35 0 16,-36 17-16,1 36 16,-18-35-16,-18 17 15,1-17-15,-19 17 16,1-35-16,17 18 16,-17-18-16,0 17 15,35-34 1,17 17-1</inkml:trace>
  <inkml:trace contextRef="#ctx0" brushRef="#br0" timeOffset="62741.3142">24553 12136 0,'0'0'0,"-17"17"16,17 1-16,0 17 15,17-17-15,1-1 16,0 1-16,-1-18 16,1 18-1,-18-36-15,18 18 16,-18-18-16,0 1 16,0 34 15,17-17-16,1 18-15,-1-18 0,19 0 16,-19 0 0,1 0-16,0-18 15,-1 18-15,1-17 0,-18-1 16,18 0-16,-18 1 0,-18-18 16,18 17-16,-35 0 15,17 18-15,0 0 16,1 0-16,-1 0 0</inkml:trace>
  <inkml:trace contextRef="#ctx0" brushRef="#br0" timeOffset="63264.3478">24359 12700 0,'0'0'15,"18"-35"-15,-18 17 0,-18 0 16,-17 18 0,17 0-16,1 0 15,-1 18-15,0 0 0,1-1 0,17 1 16,0 35-16,0-35 16,17-1-16,19 1 0,17-1 15,-18-17 1,0 0-16,1 0 0,-1 0 15,18-17-15,-18-1 16</inkml:trace>
  <inkml:trace contextRef="#ctx0" brushRef="#br0" timeOffset="63369.2868">24624 12735 0,'0'18'16,"18"17"-1,-1 0 1,1-17-16,-18 0 0</inkml:trace>
  <inkml:trace contextRef="#ctx0" brushRef="#br0" timeOffset="63627.342">24430 13070 0,'-35'0'16,"70"0"-16,-88 0 0,18 0 16,35 18-16,-18 0 15,18-1-15,0 1 0,-18 17 16,18-17-16,18 17 16,0-17-16,-1-1 15,1-17-15,35 0 16,0-17-1,-36-1-15</inkml:trace>
  <inkml:trace contextRef="#ctx0" brushRef="#br0" timeOffset="63849.3347">24694 13141 0,'0'0'16,"18"0"-16,-18 18 0,0-1 15,0 1-15,0 0 0,0-1 16,0 1-16,0 17 16,0-17-1,18-18 1,-1 0 15</inkml:trace>
  <inkml:trace contextRef="#ctx0" brushRef="#br0" timeOffset="64377.5316">24324 13600 0,'-35'0'0,"70"0"0,-88 0 16,35 0-16,-17 17 16,18 1-16,17 0 15,-18-1-15,18 1 0,0-1 16,0 36-16,0-35 16,35 17-16,0-35 15,18 18 1,0-18-16,-17-18 15,-19 18-15</inkml:trace>
  <inkml:trace contextRef="#ctx0" brushRef="#br0" timeOffset="64704.3006">24606 13600 0,'0'0'16,"18"0"-16,0 17 15,-1 1-15,1 0 16,-18-1-16,17 18 16,-17-17-16,18 0 15,-18-1 1,0 1-16,18 17 16,-18-17-1,0 17 1,17-35-16,-17 18 15,0-1 1,-17-17 0,-1 18-16,-17 0 15,0-18-15,-1 35 16,19-35-16,-19 0 16</inkml:trace>
  <inkml:trace contextRef="#ctx0" brushRef="#br0" timeOffset="66217.0924">26017 9243 0,'0'-18'0,"0"1"16,0-1-16,0 0 15,0 1 1,18 17 0,0 0-16,-1 0 15,1 0-15,17 17 16,36-17-16,-54 18 16,54 0-16,-36-1 15,1 36 1,-19-35-16,-17 17 15,0 0-15,0 18 0,-17 35 16,17-35-16,-18 53 16,0-35-16,1 35 15,17-36-15,-18 54 16,18-72-16,0 90 16,0-90-16,-18 90 15,18-72-15,0 1 16,18 70-16,-18-71 15,18 71-15,-1-70 16,1 53 0,0-54-16,-1-17 0,1 18 15,17 17-15,0-53 16,18 18-16,-35-35 16,17-1-16,-17 1 0,-1-18 15,1-18 1,-36 1-1,1 17 1,17-18 0,-18 18-1,1 0 1,-1 0 0,0 35-16,1-17 15,-1 35-15,18-36 16,-18 19-16,18-1 0,0-17 15,-17 35-15,-1-18 16,18 18 0,0-36-16,0 19 0,0 34 15,0-35-15,0-17 16,0 53-16,-18-1 16,18 18-1,0-35-15,0 0 16,0 0-16,0 53 15,0-35-15,-17 34 16,17-52-16,17 18 16,-17-36-16,18-17 15,0 35-15,-1 0 16,-17-18-16,18 0 16,-18 0-16,0 71 15,0-35-15,0-1 0,-18-17 16,18 0-16,0 0 15,0-18-15,0 18 0,18 36 16,-18-54-16,0 0 16,18 0-16,-18 1 0,0-1 15,17 18-15,-17-36 16,0 1-16,18 0 16,-36-1-1,1-17 1,17 18-16,-36 0 15,36-1-15,-35 19 16,35-19-16,-35 18 16,17-35-16,-17 36 15,17-19-15,1-17 0,-1 18 16,18-36 0</inkml:trace>
  <inkml:trace contextRef="#ctx0" brushRef="#br0" timeOffset="67589.6433">27552 11359 0,'0'0'16,"-35"-35"-16,17 0 15,-17 17-15,-1 1 16,1 17-16,0 0 0,0 17 15,-18 36-15,17 0 16,19 0-16,-1 0 0,1 53 16,34-53-1,1 0-15,17-18 0,0 0 16,1-17-16,52 17 16,-35-35-16,0-18 0,0 1 15,0-36 1,-18 18-16,-35-1 0,0 1 15,0 0-15,0-1 0,-35-34 16,-1 35-16,1 17 16,17 18-1,1 35-15,17 1 16,0-19-16,17 18 0,1 1 16,35 34-16,-18-52 15,18 35 1,-35-18-16,17-35 0,-17 18 15,-1-18-15,-17-18 16,-17 1 0,-1-1-1,18 0-15,0 1 16,0-1-16,0 0 0,18 1 16,17-19-1,-17 19-15,-1-19 0,1 36 16,-1-17-16,19-1 15,-19 1-15,1 17 16,-18 17-16,18 1 16,-18 17-16,17 0 0,-17 1 15,36 34-15,-19-52 16,36 52 0,-35-52-16,-1 0 15,1-1-15</inkml:trace>
  <inkml:trace contextRef="#ctx0" brushRef="#br0" timeOffset="68140.4144">28275 11553 0,'-35'0'15,"70"0"-15,-88 0 0,36 0 0,-1 18 16,18 0-16,0-1 0,0 19 0,0-19 15,18 19-15,-1-1 16,1-17-16,0-1 0,17 1 16,18-1-16,-18-17 15,36-35-15,-36 18 16,0-19-16,0-34 16,-17 34-16,-18-52 15,18 35-15,-18-17 16,0-54-16,0 54 15,-36-71-15,19 88 16,17 17-16,-18 1 16,18 53-16,0-1 15,0 36-15,0 18 0,35 70 16,-35-70-16,18 17 16,0 53-1,-18-88-15,0 0 0,17 0 16,-17-36-16,0 19 15,0-19-15,0-34 16,18-19-16,-18 1 16,18 17-16,-18-17 0,17 0 15,1 17 1,17 18-16,-17 18 16,-1 17-1,-17-17-15,18 17 0,-18-17 16,18 35-1,-18-18-15,17-18 0,1 1 16</inkml:trace>
  <inkml:trace contextRef="#ctx0" brushRef="#br0" timeOffset="68391.2215">28998 11642 0,'-35'35'16,"35"0"-1,0 1 1,18-19-16,-1-17 16,1 0-16,35 0 15,-35 0-15,17-35 16,-35 17-16,0-35 16,-18 36-16,-17-19 15,17 19-15,-17-1 16,0 18-1,17 0-15,18 18 0</inkml:trace>
  <inkml:trace contextRef="#ctx0" brushRef="#br0" timeOffset="68587.0131">29210 11800 0,'0'-17'15,"0"34"-15,0-52 16,-18-18-1,1 36-15,17-36 16,0 35-16,0 0 0,35 1 16,-17 17-16,35 0 15,-36 0 1,1 17-16,35 1 16,-36-18-16,1 0 15</inkml:trace>
  <inkml:trace contextRef="#ctx0" brushRef="#br0" timeOffset="70036.5067">30198 10936 0,'17'0'16,"-17"35"-16,36 71 15,-19-35 1,1-1-16,17 89 16,-17-88-16,17 34 15,-17-69-15,-18 17 16,17-36-16,-17-34 15,0-36 1,18 35-16,0-35 16,-1 36-16,36-1 15,-35 18-15,17 35 16,-17-17-16,-18 17 16,0 36-1,-18-54-15,18 19 0,-35-1 16,17-17-16,1-1 15,-1-17-15,18-17 16,18-1 0,-18 0-16</inkml:trace>
  <inkml:trace contextRef="#ctx0" brushRef="#br0" timeOffset="70255.8301">30727 11659 0,'0'0'0,"0"36"0,18-1 16,-18-17-1,0-1-15,35-17 16,-17 0-16,-1 0 0,1 0 16,-1-17-16,1-1 15,-18 0-15,0 1 0,0-1 0,0-17 16,-18 17-16,-17 0 16,35 1-16,-17 17 15,-1-18-15,36 18 31</inkml:trace>
  <inkml:trace contextRef="#ctx0" brushRef="#br0" timeOffset="70381.3229">31044 11606 0,'18'36'15,"-36"-72"-15,54 89 0,-19-17 0,36-1 16,-35-17-16,0-1 15,17 1-15</inkml:trace>
  <inkml:trace contextRef="#ctx0" brushRef="#br0" timeOffset="70539.5104">31221 11642 0,'-35'17'16,"17"19"-16,18-19 0,-35 36 15,35-18 1,0 1-16,0-19 0,0 1 16,0 0-16,17-1 15</inkml:trace>
  <inkml:trace contextRef="#ctx0" brushRef="#br0" timeOffset="70817.2358">31909 10883 0,'0'35'15,"17"54"1,1-36-16,0 141 15,-1-106-15,-17 18 0,18-1 16,0 72 0,-1-107-16,1 36 15,-18-70-15,-18 16 16</inkml:trace>
  <inkml:trace contextRef="#ctx0" brushRef="#br0" timeOffset="72139.3333">24306 14728 0,'18'89'15,"-36"-178"-15,36 195 0,0-70 16,-36-54 0,18-53-1,-18 18-15,18 18 16,-17-71-1,-1 71-15,18-53 16,18 53-16,-18-1 0,35 19 16,-17-1-16,35 18 15,-18 0-15,18 35 16,-36-17-16,-17 53 16,-17-36-16,-1 18 15,1-18-15,-36 0 16,35-17-16,0-18 15,1 0-15,-1 0 16</inkml:trace>
  <inkml:trace contextRef="#ctx0" brushRef="#br0" timeOffset="72350.9019">24677 14552 0,'-35'35'16,"70"-70"-16,-88 88 0,53-18 0,-18-17 15,36 0-15,0-1 0,34 1 16,-16-18 0,-1 0-16,0 0 0,1 0 15,-19 0-15,-17-18 0</inkml:trace>
  <inkml:trace contextRef="#ctx0" brushRef="#br0" timeOffset="73445.8149">24165 15169 0,'0'-17'16,"18"17"-16,0 0 15,-1 35 1,1 0-16,17 54 15,-35-54-15,18 18 0,-18-18 16,0 0-16,0 18 16,0-35-16,-18-18 15,18-35 1,35-1 0,-17 1-16,17 0 15,-17 17-15,17 18 0,-17 0 16,17 0-16,-17 18 15,-18 17-15,-18-17 16,1 17 0,-1-17-16,0-1 0,1-17 15,-1 0-15,0 0 0,1 0 16</inkml:trace>
  <inkml:trace contextRef="#ctx0" brushRef="#br0" timeOffset="73624.8467">24589 15381 0,'17'35'16,"-34"-70"-16,34 88 0,19-18 16,-19-17-16,36 17 15,-35-35-15,35 18 16,-36-18-16,1-18 15</inkml:trace>
  <inkml:trace contextRef="#ctx0" brushRef="#br0" timeOffset="73757.6995">24765 15399 0,'-35'53'15,"70"-106"-15,-88 123 0,18 1 16,35-53-16,-18 34 15,18-34-15</inkml:trace>
  <inkml:trace contextRef="#ctx0" brushRef="#br0" timeOffset="73935.8884">24483 15857 0,'0'36'16,"0"-72"-16,17 72 0,1-19 0,17 1 15,-17 0 1</inkml:trace>
  <inkml:trace contextRef="#ctx0" brushRef="#br0" timeOffset="74069.7584">24571 16157 0,'0'18'15,"0"-36"-15,18 36 0,-18 0 0,17-18 16,-17 17-16</inkml:trace>
  <inkml:trace contextRef="#ctx0" brushRef="#br0" timeOffset="74190.6567">24589 16475 0,'0'0'15,"17"0"-15,-17 17 0</inkml:trace>
  <inkml:trace contextRef="#ctx0" brushRef="#br0" timeOffset="74324.9059">24642 16757 0,'0'18'15,"0"-36"-15,17 36 16</inkml:trace>
  <inkml:trace contextRef="#ctx0" brushRef="#br0" timeOffset="74442.3584">24659 17057 0,'0'0'0,"18"0"16,-1 0-16</inkml:trace>
  <inkml:trace contextRef="#ctx0" brushRef="#br0" timeOffset="75278.8236">24448 17427 0,'-18'-35'15,"18"17"-15,-18 1 0,1-1 0,-1 18 16,18-18-16,-18 18 16,1 0-16,-19 18 15,1 35 1,17-18-16,18 1 0,-17 16 16,17-16-16,17-1 0,19 36 15,-1-54-15,0 1 16,1-1-16,-1-17 0,0 0 15,36 0 1,-36 0-16,-17-17 0,-1-1 16</inkml:trace>
  <inkml:trace contextRef="#ctx0" brushRef="#br0" timeOffset="75888.6288">24730 17463 0,'17'0'31,"19"0"-15,-19 17-16,19 1 16,-19-18-16,1 17 15,-1-17-15,-17 18 16,0 0-16,0-1 0,0 19 15,0-19-15,0 1 16,18 0-16,-18-1 0,0 1 16,18 17-1,-18-17-15,0-1 16,0 1-16,0 0 0,-18-18 16,0 17-16,1-17 0,-18 18 15,17-18-15,-17 18 16,17-18-16,-17-18 15,35 0 1</inkml:trace>
  <inkml:trace contextRef="#ctx0" brushRef="#br0" timeOffset="77040.3856">25859 14429 0,'0'0'16,"17"0"-1,36-18 1,-18 18-16,36 0 16,-18 18-16,-18-18 15,-17 17-15,-1 1 16,1 17-16,0-17 0,-18 35 16,0-18-16,0 0 15,0 36-15,-18-36 16,18-17-16,-18 17 15,1 0-15,17 1 0,-35 52 16,35-53-16,-18 36 16,0-18-16,18-1 15,-17 72-15,17-71 16,0 17-16,0 36 16,17-70-16,-17 16 0,18-16 15,-18-1-15,18 0 16,-1-17-16,18 17 0,-17-17 15,0-1-15,17 19 0,36-19 16,-36 1-16,0-18 16,36 0-16,-54 0 15,-17-18 1,-17 18 0,-36 0-16,18 0 15,-1 18-15,1 0 0,0-1 16,17 1-16,-35 17 15,35 0-15,18 18 16,0-17-16,-17-1 0,34 53 16,-17-53-1,0 18-15,18-17 16,0 17-16,-18-1 0,17 1 0,1 0 16,-18 0-16,18 18 0,35 52 15,-36-70 1,19 88-16,-19-70 15,18-1-15,-17-17 0,0 18 16,-1-18-16,1 0 0,0 17 16,-18 36-16,0-71 15,-18 54 1,0-54-16,-35 18 16,18-53-16,0 17 0,-18-17 15,-35-17-15,35 17 16,-53-18-16,35 18 15,19 18-15,-1-18 0,-18 0 16,53 17 0,1-17-16</inkml:trace>
  <inkml:trace contextRef="#ctx0" brushRef="#br0" timeOffset="78814.2601">27534 15522 0,'0'0'16,"-53"0"-16,18 18 0,0 0 16,-18 52-16,35-17 15,1 35 1,17-53-16,0 18 0,17-17 15,19-1-15,-19-17 0,54 17 16,-18-35-16,17-18 16,-34 1-16,-1-19 15,-18 1-15,-17-18 16,0 35-16,-17-17 16,-1 35-1,1 0-15,-1 18 16,0-1-16,18 19 0,0-1 15,18-17-15,-18 17 16,18 0-16,17 18 16,-18-35-16,19-1 0,-19-17 15,36-17-15,-35 17 16,-18-36-16,35-16 16,-17 16-16,-1-17 15,1 36-15,0-19 16,-1 36-1,1 36-15,-18-19 16,0 19-16,18-1 0,-1 35 16,-17-34-16,18-19 15,17 19 1,-17-19-16</inkml:trace>
  <inkml:trace contextRef="#ctx0" brushRef="#br0" timeOffset="79503.3992">28222 15804 0,'0'0'0,"-17"0"0,-1 18 16,0 17-16,18-17 16,0 35-16,18-18 15,17-17-15,1-1 0,52 1 16,-35-18-1,0-18-15,-18 1 0,0-18 16,18-36-16,-35 36 16,-18-1-16,0-52 15,0 35-15,0 0 0,-18 1 16,0-1-16,1 0 16,-36-53-16,35 71 15,18 17-15,0 36 16,0 70-16,18-35 15,-18 0-15,17 17 16,19 54-16,-36-71 16,35 35-16,-17-53 15,-1 18-15,-17-35 16,18-18-16,0 0 16,-1-18-16,1-17 15,-18 17-15,17 0 16,-17 1-1,18 17-15,-18 17 32,0 1-17,0 0-15,18-1 0,-18 1 0,17 0 16,-17-1 0,36-17-16,-19 0 15,1 0-15,0 0 16,-1 18-16,1-18 15,0 17 1,-18 1-16,17-18 16,1 0-16,-1-18 15,1 1 1,-18-18-16,0 17 16,-18 0-16,1 18 15,-1-17-15,1-1 0,-19 18 16,19 0-16,-1 18 15</inkml:trace>
  <inkml:trace contextRef="#ctx0" brushRef="#br0" timeOffset="79749.0039">29139 15998 0,'0'0'0,"-17"18"15,-1-18 1,18-18-16,-17-17 16,17 18-16,0-36 15,17 17-15,1 1 16,-1 0-16,1 35 16,0-18-16,-1 18 0,19-17 15,-19 34-15,-17 1 16,0-1-1</inkml:trace>
  <inkml:trace contextRef="#ctx0" brushRef="#br0" timeOffset="80429.0941">30163 15187 0,'17'-70'0,"1"70"16,-1 35 0,-17 18-16,18 17 15,-18 107-15,0-19 16,0-87-16,0 0 15,-18 34-15,18-69 16,0-19-16,-17 1 16,34-18-16,1-53 15,17 35 1,1-17-16,17 0 16,-18 17-16,35 1 15,-17 34 1,-35 1-16,-18 17 15,0-17-15,-18 17 16,1-17-16,-1-1 16,0-17-16,18-17 15</inkml:trace>
  <inkml:trace contextRef="#ctx0" brushRef="#br0" timeOffset="80632.8776">30692 15928 0,'0'0'0,"0"18"0,17-1 16,1-17-16,-18-17 15,0-1 1,-18-17 0,18 17-16,-17 18 15,17-18-15,0 1 0,17-1 16,1 0-1,0 18 1</inkml:trace>
  <inkml:trace contextRef="#ctx0" brushRef="#br0" timeOffset="80776.7643">30903 15840 0,'0'0'15,"18"35"-15,0-17 16,17-1-1,0-17-15,-17 0 0,-1 0 0,19 0 16,-19-17-16</inkml:trace>
  <inkml:trace contextRef="#ctx0" brushRef="#br0" timeOffset="80904.103">31062 15804 0,'-70'36'16,"140"-72"-16,-158 107 0,70-36 0,-17 1 15,17-1-15,18-18 16,0 19-16,0-19 0,36 1 16</inkml:trace>
  <inkml:trace contextRef="#ctx0" brushRef="#br0" timeOffset="81649.8573">31785 15381 0,'18'0'0,"35"0"16,-18 0-16,36 18 15,-18-18-15,-36 17 16,19 19-16,-19 34 16,1-34-16,-53 52 15,17-53-15,0 0 16,-17 1-16,17-1 0,1-18 16,17 1-16,0 17 15,17-17-15,36-18 16,35 18-1,-52-18-15,17 0 0,-18-18 16,0 18-16,-17 0 16</inkml:trace>
  <inkml:trace contextRef="#ctx0" brushRef="#br1" timeOffset="127200.4493">7938 12471 0,'-18'0'31,"18"17"48,0 1-79,0 0 15,0 17-15,0 0 16,18-17-16,-18 17 15,17-17-15,18 52 16,-17-34-16,0-1 0,-1 0 16,19-17-16,-19 17 0,54 18 15,-18-18-15,17 1 16,-17-19-16,0-17 16,35 18-1,-52-1-15,17-17 16,-36 18-16,1-18 0,-1 0 15,1 0-15,-18 18 0,18-18 16,-18 17 0,-18-17-1,0-17 1,1 17 0</inkml:trace>
  <inkml:trace contextRef="#ctx0" brushRef="#br1" timeOffset="127946.0372">7814 12841 0,'0'0'0,"-18"18"16,1-18-16,17 17 0,-18-17 16,0 0-1,18 18-15,-17-18 16,34 0 31,-17 18-32,18-18 17,-18-18-17,0 0-15,18 18 0,-18-53 16,17 36-16,1-36 15,0 18-15,-18-1 16,17 19-16,-17-19 0,0-16 16,18 16-16,-18 1 15,0 17-15,0 1 16,18 34 15,-1 19-15,19-19-16,16 19 15,-34-19 1,17 1-16,1-1 0,-19-17 0,19 0 16,-1 18-1,-18-18-15,1 0 16,0 18-16</inkml:trace>
  <inkml:trace contextRef="#ctx0" brushRef="#br1" timeOffset="130577.1663">18785 11271 0,'0'-17'16,"-17"17"0,-1 0 15,1 17-16,17 19 1,0 16-16,0-16 16,0-1-16,17 36 15,-17-36-15,35 53 16,1-53-16,-19 1 0,72 34 16,-37-35-1,1 1-15,-17-1 0,17-17 16,-1-1-16,54 1 15,-53-18-15,0 0 16,-18 0-16,-17 0 16,-36-18-1,1 18-15,-18-17 16,17-1-16,-17 18 16</inkml:trace>
  <inkml:trace contextRef="#ctx0" brushRef="#br1" timeOffset="131066.3351">18468 11624 0,'18'-18'31,"-1"-17"-16,1 17-15,-1-17 16,19-35-16,-19 34 16,1 1-16,0 0 0,17-36 15,-17 36-15,-1-18 16,1 18 0,-18 17-16,18 1 15,-1 17-15,-17-18 0,18 36 16,-1 17-1,1-18-15,0 19 16,17-1-16,-17 0 0,17-17 0,35 17 16,-34-17-1,-19-18-15,54 17 16,-53 1-16</inkml:trace>
  <inkml:trace contextRef="#ctx0" brushRef="#br1" timeOffset="137478.2313">25294 8819 0,'0'-17'15,"18"17"-15,-36 0 32,1 0-1,-1 0-15,0 17-1,1-17-15,-1 0 16,-17 0-1,17 0-15,-35 0 16,36 0 0,-19 0-16,1 18 0,0-18 15,-54 0 1,37 18-16,-1-18 0,17 0 0,-17 0 16,1 0-16,-72-18 15,71 18-15,0 0 16,-17-18-16,34 18 0,-52-17 15,53 17-15,0 0 16,-1 0-16,19 0 0,-1 0 16,-17 0-1,17 0-15,1-18 16,-1 18-16,-17 0 16,17 0-16,0 0 15,1 0-15,-1 0 0,-17 18 16,17-1-16,18 1 47,-17-18-32,17 18 1,0-1-16,0 1 16,-18 0-1,18-1-15,0 1 16,0 0-16,0-1 15,0 18 1,0-17-16,18 35 16,-18-35-16,0 17 15,0 0-15,0 36 16,0-36-16,0 53 16,0-52-16,0 52 15,0-53-15,0 0 0,0 53 16,17-35-1,-17 0-15,0-17 0,0-1 16,0 18-16,18 17 16,-18-17-16,0-17 0,0-1 15,0 18-15,-18 17 16,1-17-16,17 0 0,0-18 16,0 18-16,-18 36 15,18-54-15,0 0 16,0 0-16,0 1 0,0 17 15,0-36 1,0 1-16,0 17 0,0 0 16,0 1-16,0 34 15,0-35-15,-18 54 16,18-36-16,-17 35 16,17-53-16,0 0 15,0 18-15,0-17 0,-18-1 16,18 0-16,0 0 0,0 18 15,0-17-15,0 16 0,0 37 16,0-54-16,18 0 16,-18 1-16,17 34 15,-17-17-15,0-18 0,0 1 16,0 52 0,0-53-16,0 18 0,0 0 15,0 35-15,-17-35 16,17 18-16,0-36 15,0 18-15,0 17 16,0 1 0,0-54-16,0 19 0,17-1 15,-17-17-15,0 52 16,-17-35-16,17-17 0,0 17 16,0 1-16,0 34 15,0-52-15,0 17 0,0 0 16,0 18-16,0-17 15,0-19-15,0 1 16,0 35-16,0-18 16,0 18-16,0-35 15,0 17-15,0 18 16,0-18-16,0-17 0,0 17 16,17 18-1,-17-18-15,18-17 16,-18 0-16,0 17 15,0 0 1,0-17-16,0-1 0,0 1 0,0 0 16,0-1-1,0 1-15,0 0 16,0-1 0,0 1-1,18-1 1,-18 1 15,17-18-31,-17 18 16,0-1-1,18-17 1,-1 0 0,1 0-1,0 18-15,-1-18 16,1 18-1,0-18-15,-1 17 0,1-17 16,0 18 0,-1-18-16,36 0 15,-35-18-15,17 18 16,-17-17-16,17 17 0,-17 0 16,-1-18-16,18 18 15,-17 0-15,0 0 16,-1 0-16,1 0 15,0 0-15,-1 0 0,1 0 16,0 0-16,-1 0 0,36 0 16,-35 0-16,35 0 15,-36 0-15,19 0 16,-19 0 0,1 0-16,35 18 15,-36-18-15,1 0 0,17 0 16,-17 0-16,17 0 0,-17 0 15,0 0-15,34-18 16,-16 18-16,-19 0 16,19 0-16,-19 0 0,36 0 15,-35 18 1,0-18-16,-1 0 0,36 0 16,-35-18-16,17 18 15,-17 0 1,-1-18-16,1 18 15,-18-17 17,0-1-1,0 0-31,18 1 16,-18-18-1,17 17-15,-17 0 0,0 1 0,18-19 16,-18 1-16,0 17 15,0-34-15,0 16 16,0 1 0,0 0-16,17-1 0,-17-17 0,0 18 15,0 0-15,18-18 16,-18 18-16,0-36 16,0 36-16,18-36 15,-18 36-15,0-53 16,0 53-16,0-71 15,0 53-15,0 0 16,0-53-16,0 53 16,17 0-16,-17 0 0,0 0 15,18-35 1,-18 53-16,18 0 0,-18-18 16,17-18-16,-17 18 15,18-35-15,-18 35 16,0 0-16,0 0 0,0-52 15,0 34 1,0 0-16,0-34 16,0 52-16,0-18 15,0 36-15,0 0 0,0-1 16,0-34 0,0 34-16,0 1 0,18-18 15,-18 18-15,0-18 0,0 0 0,17-35 16,-17 35-1,0-53 1,0 53-16,0 0 0,0 0 0,0 18 16,0-18-16,0 18 15,0 0-15,0-1 0,0 1 16,0-35-16,-17 34 16,17 1-16,0-18 0,0-35 15,0 53-15,-18-54 16,18 37-1,0 16-15,-18-17 0,1 18 16,17 0-16,-18-36 16,18 54-16,0-36 15,0 17-15,0 19 0,0-19 16,18 1-16,-18 18 0,17-19 16,-17-17-16,0 18 15,0 0-15,0 0 0,0-1 16,18 1-16,-18 0 0,-18-36 15,18 36-15,0 17 16,0-17-16,0 0 16,0 17-16,0 0 15,0 1 1,-17 17 15</inkml:trace>
  <inkml:trace contextRef="#ctx0" brushRef="#br1" timeOffset="139190.8093">24836 8961 0,'0'-18'15,"0"0"1,17 18-1,-17-17-15,0-1 16,-17 0 0,-1 18-16,0-17 15,1-1-15,-1 0 16,-17 1 0,17-1-16,0 1 0,-17-1 15,18 0-15,-19 18 16,1 0-16,17 0 15,-52 0-15,35 0 16,-1 18-16,-87 0 16,52-1-1,36 1-15,-36 17 16,18-17-16,18 17 16,-18 0-1,36-17-15,-1 0 0,0 17 0,1-18 16,-1 19-1,0-1-15,1 0 16,-1 1-16,18-1 16,0 0-16,0-17 15,0 17-15,0 18 0,0-18 16,18 18 0,-18-35-16,17-1 0,1 1 15,0 17-15,35-17 16,-36 0-16,54-1 15,-36 1-15,-17 0 0,70-18 16,-53 0-16,53 17 16,-52-17-1,17 0-15,52 0 16,-16 18-16,-54-18 16,18 0-16,-18 17 0,0-17 15,36 0 1,-36 0-16,36 0 15,-36-17-15,0-1 16,-17 18-16,0-17 16,-18-1-16,17 0 0,-17-17 15,18 0-15,-18-36 16,18 18-16,-1-35 16,-17 35-16,0-70 15,0 70-15,-17-35 16,-1 35-16,-35-36 15,18 54-15,-1 0 16,-34-18 0,-1 18-16,36 17 15,0 18-15,17 18 16,-17-1-16,0 19 0</inkml:trace>
  <inkml:trace contextRef="#ctx0" brushRef="#br1" timeOffset="143162.7274">24959 9843 0,'0'-18'62,"-18"18"-46,18-18 0,-17 18-16,-1-17 15,0-1-15,1 0 0,-1 18 16,-17-35-1,0 35-15,17-18 0,0 1 16,-17 17-16,17-18 0,1 18 16,-18-18-16,-1 18 15,1 0-15,0 0 16,-18 18 0,18-18-16,17 0 0,-17 18 15,-1-1-15,19-17 16,-19 18-16,19-18 0,-36 18 15,35-18-15,-17 17 16,17 1-16,1-18 16,-1 18-16,0-18 0,1 35 15,-1-17-15,18-1 16,-18 1-16,18-1 16,-17-17-16,-1 36 15,1-19 1,17 19-1,-18-19-15,18 19 0,-18-1 16,18-18-16,0 19 16,-17-19-16,17 36 15,0 0 1,0-18-16,0-17 0,0 17 16,0 1-16,0 17 15,0-18-15,17 0 0,-17 18 16,0-18-16,-17 18 15,17-35-15,0 17 16,0 18 0,0-35-16,0 17 0,0-17 15,0 17-15,0-17 0,0 34 16,0-16-16,0-1 16,0 0-16,0-17 15,0 35 1,0-35-16,0 17 0,-18 18 15,18-18-15,0 0 16,0-17-16,0 17 0,0 36 16,0-54-16,-18 19 15,18-19-15,0 1 0,0 0 16,0 17-16,0-18 16,0 1-16,0 17 15,0-17-15,0 17 0,0 1 16,0-19-16,0 1 15,0 0-15,0-1 0,0 18 16,18-17 0,-18 0-16,18 17 15,-18-17-15,0-1 16,0 36-16,0-35 16,0-1-16,0 1 0,17 0 15,-17-1-15,0 1 16,0 17-1,18-17-15,-18 17 16,18-35-16,-18 35 16,17-35-16,-17 18 0,18 0 15,-18-1 1,17-17 0,1 18-16,-18 0 15,18-18-15,-1 0 16,-17 17-16,18-17 0,0 0 15,-1 18 1,1-18-16,0 0 16,-1 18-1,1-18-15,-1 0 16,1 0-16,0 0 0,-1 0 16,19 0-16,-19 0 0,36 0 15,-35 0-15,17 0 16,-17 0-1,17 0-15,-17 0 16,17 0-16,-17 0 16,-1 17-1,1-17-15,0 0 0,-1 18 16,18-18 0,-17 0-16,0 0 15,-1 0-15,19 0 16,-19 0-16,1 0 15,0 0-15,-1 0 16,18 0-16,-17 0 16,0 0-16,-1 0 0,1 0 15,17 0-15,-17 0 16,0 0-16,-1-18 16,1 18-16,0 0 15,-1 0 1,1 0-1,-18-17-15,0-1 16,17 0 0,-17 1-16,0-19 15,18 19 1,-18-1-16,0-35 16,0 18-16,0-18 15,18 35-15,-18-52 16,0 52-16,0-52 15,0 34-15,17 1 16,-17 0-16,0 0 0,0-36 16,18 36-16,0-36 15,-18 36-15,0 0 16,17-54-16,-17 54 16,18 0-16,-18-53 15,0 52-15,0 1 16,0 0-16,0 0 0,0-1 15,0 19-15,-18-19 0,18 1 16,0 0-16,0-1 0,0 1 16,-17-53-1,17 70-15,0-52 16,0 35-16,0-18 16,0 17-16,-18-34 15,18 35-15,0-18 16,0 17-16,0-34 15,0 34-15,0-34 16,0 35-16,0-36 16,0 36-16,-18-18 15,18 35-15,-17-17 16,17 17-16,-18-35 16,18 36-16,-35-36 15,17 35 1,-17-35-16,17 36 15,1-1-15,-19 0 16,19 18-16,-1 0 16,0 18-16,-17 0 0</inkml:trace>
  <inkml:trace contextRef="#ctx0" brushRef="#br1" timeOffset="148373.2195">24871 12612 0,'17'0'31,"-34"0"16,17-18-15,-18 18-17,1 0 1,-1-17-16,0 17 15,-35-18 1,36 18-16,-1 0 0,-35-18 16,18 18-16,17 0 15,1-17-15,-19 17 0,19-18 16,-19 18-16,19 0 0,-18-18 16,17 18-16,-35 0 15,35 0-15,1 0 0,-1 18 16,0-18-1,1 0 1,-1 0-16,0 18 0,1-18 16,-1 17-1,1-17 1,-1 18 0,0-18-1,18 18-15,-17-1 16,17 1-1,-18-18-15,0 35 16,18-17 0,0-1-1,-17 1-15,17 0 0,0-1 16,-18 19-16,18-19 16,0 18-16,0 1 15,-18 17 1,18-36-16,0 19 0,-17-19 15,17 19-15,0-19 0,-18 36 16,18-18 0,0 1-16,0-19 0,0 36 15,0-35 1,0-1-16,0 1 0,0 0 16,0 17-16,0-17 0,0 17 15,0-17-15,0 17 16,0-18-16,0 19 15,0-19-15,0 36 16,0-35-16,0 17 16,0-17-1,0 0-15,0-1 0,0 1 16,0-1-16,0 1 0,0 17 16,0-17-1,18 0-15,-18-1 0,0 1 16,17 0-16,-17-1 15,0 1-15,18-1 16,-18 1 0,18 0-16,-18-1 15,17-17-15,1 18 16,0 0 0,-1-18-16,-17 17 15,18-17-15,0 18 16,-1-18-1,1 0-15,-1 0 16,19 18 0,-1-18-16,-17 0 15,-1 0-15,1 0 0,0 0 16,17-18-16,-17 18 16,17 0-1,-18 0-15,1 0 16,0 0-16,-1 18 15,1-18-15,0 0 0,-1 0 16,19 0-16,-19 0 16,1 0-16,-1 0 0,1 0 15,0 0-15,-1 0 16,1 0-16,0 0 16,17 0-16,-17 0 15,-1 0 1,-17-18-16,18 18 15,-18-18-15,17 18 16,-17-17 0,18-1-16,-18 0 15,18 1-15,-18-19 16,17 19-16,-17-18 16,18 17-1,-18 0-15,0 1 16,0-1-16,0-35 15,0 35-15,0-34 16,18 34-16,-18-53 16,17 54-16,-17-19 15,18 19-15,-18-19 0,0 1 16,0 0-16,18 0 16,-18-1-16,0 19 15,0-54-15,17 1 16,-17 34-16,18-17 15,-18-35 1,0 35-16,18 18 0,-36-36 16,18 36-16,0 18 15,-18-1-15,18 0 0,-17 1 16,-1 17-16,18-18 16,-18 18-1,18-18-15,-17 18 16,-1 0-1</inkml:trace>
  <inkml:trace contextRef="#ctx0" brushRef="#br2" timeOffset="159396.4113">23530 5803 0,'0'0'0,"0"18"16,-17-1-16,-1 1 16,18 17-16,0-17 15,-18 35-15,18-35 16,18 52 0,0-35-16,17 36 15,-17-18-15,34 35 16,-34-35-16,17 0 15,1 17-15,-1-17 0,0 18 16,18-18-16,0 0 0,88 17 16,-88-34-16,71-1 15,-72-17-15,37-18 16,-54 0-16,18 0 16,-35 0-16,-1 0 15,-34 0 32,-1 0-47</inkml:trace>
  <inkml:trace contextRef="#ctx0" brushRef="#br2" timeOffset="159958.3068">24253 6562 0,'18'0'31,"17"17"-16,-17 1-15,35 0 16,-35-18-16,17 17 16,0 1-16,-17 0 0,17-18 15,18 35 1,-35-18-16,-1 19 16,1-19-16,-18 1 15,0 0-15,18-18 16,-18 17-1,0 1 32,0 0-31,-18-1 0,18 1-16,-18-18 15,18 17 1,-17-17-16,17 18 0,-36 0 15,19-1-15,17 1 16,-36 17-16,19-17 16,-1 17-1,1-35-15,17 35 16,-18-35-16,18 18 16,0 0-16</inkml:trace>
  <inkml:trace contextRef="#ctx0" brushRef="#br2" timeOffset="164767.1178">24977 14252 0,'0'-17'47,"-18"17"-31,0 0-1,1 0 1,-1-18-16,0 18 16,-17 0-16,-35-18 0,34 1 15,-52 17 1,35-18-16,-35 18 16,53 0-16,-53 18 15,52-18-15,-34 0 16,52 0-16,-17 17 0,17-17 15,1 0-15,-1 0 0,0 18 16,1-18 0,-1 18-16,0-18 15,1 17 1,-1-17 0,0 0-16,18 18 15,-17-18-15,17 18 16,0-1-1,-18 1 1,18-1-16,0 1 0,0 0 16,0-1-16,0 1 15,0 0-15,0-1 0,-17 1 16,17 17 0,0-17-16,0 17 0,0-17 15,0-1-15,0 36 16,0-35-16,0 17 0,0-17 15,0 35-15,0-36 16,0 54 0,0-36-16,0 1 0,0-1 15,0 35-15,0-34 16,0 34-16,0-35 16,17 36-16,-17-18 15,0 17 1,-17-17-16,17 18 15,17-36-15,-17 18 16,0 0-16,0 18 16,0-18-16,0-18 0,-17 53 15,17-35-15,0 0 16,0-18-16,0 36 16,0-36-16,0 36 15,0-36-15,0 0 16,0 36-16,0-18 15,17-18-15,-17 18 0,0 0 16,18-18-16,-18 71 16,0-71-16,0 53 15,0-52-15,0-1 16,0 0-16,0 18 0,0-18 16,-18 53-16,18-52 15,0 52 1,0-53-16,0 18 15,0-35-15,0 17 16,0-17-16,0-1 0,0 19 16,0-19-16,0 19 15,0-19-15,0 36 16,0-35-16,0-1 16,0 19-16,0-19 0,18 19 15,-18-19-15,0 18 16,0-17-1,0 17 1,17-35-16,-17 36 16,0-19-16,0 1 0,18-18 15,-18 18-15,0-1 16,18 1-16,-1-1 16,-17 1-1,18 0-15,0-1 16,17-17-1,-35 18-15,53-18 16,-36 18-16,36-18 16,-35 17-16,35 1 15,-18-18-15,1 18 16,-1-1-16,18-17 0,-18 0 16,36 0-16,-36 0 15,0 0-15,0 0 0,1 0 16,17 0-16,-1-17 15,-16 17-15,17 0 16,-36 0-16,1 0 16,0-18-16,-1 18 15,1-18 1,0 1-16,-18-1 16,17 0-1,-17 1-15,18-1 0,-1-17 16,-17 17-1,18-35-15,0 36 16,-18-36-16,0 17 16,17 1-16,-17 0 15,0 0-15,0 17 0,0-17 16,0 17-16,0-35 16,0 18-16,0 17 15,0-70-15,0 53 16,0-1-16,0-16 0,0-1 15,0 0-15,18-35 16,-18 35-16,0-36 16,0 54-16,-18 0 15,18 0-15,0-1 0,0-17 16,0-17-16,0 17 16,18-53-1,-18 36-15,0 17 0,0 0 16,0-53-16,0 53 15,0 18-15,0-18 0,0 17 16,0 1-16,0 0 0,0 0 16,0-1-16,0-34 15,0 17-15,-18-35 16,18 35-16,0-53 16,-17 53-16,17 0 15,0 18-15,0 17 16,0-35-1,0 18-15,0 0 0,17-1 16,-17 1-16,36-35 16,-36 17-16,17 17 0,-17-52 15,0 53-15,0 0 16,0-1-16,0 1 0,0 17 16,0-17-1,0 18-15,0-19 16,0 19-16,0-19 15,0 19-15,0-19 0,0 19 16,0-18-16,18-18 16,-36 17-16,1 1 15,17 17-15,-18 18 16,0-17-16,1-1 16,-1 18-16,0-17 0,1 17 15,-18-18-15,-1 0 16,1 18-16,0 0 15,-1 0-15,1 18 0,0 0 16,0-1-16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7:07:54.97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1836 12129 0,'0'0'0,"0"0"0,-25 0 16,25 0-16,0 0 0,0 0 0,-25 0 15,25 0 1,-25 0-16,25 0 0,0 0 15,-25 0-15,25 0 0,0 0 16,-24 0-16,24 0 0,0 0 0,0 0 16,0 0-1,0 0-15,0 0 0,0 0 0,24 0 16,-24-24-16,25 24 0,-25 0 15,50-25-15,-25 0 0,-25 25 0,24-25 0,1 25 16,25-25-16,-25 1 0,-1 24 16,1-25-16,50-25 0,-51 50 0,26-25 0,-25 1 15,24-1 1,125-74-16,-124 74 0,-26 0 0,1 0 15,25 0-15,24 1 0,-49-1 0,25-25 16,-1 50-16,-24-25 0,0 1 0,25-1 16,-26 0-16,76-25 15,-51 26-15,26-26 16,73-49-16,-98 49 0,0 50 15,-26-25 1,51-24-16,-26-1 0,-24 50 16,-25-25-16,25 25 0,-25 0 0,0-25 15,25 25-15,-25 0 0,0 0 16,0-24-16,25 24 0,-25 0 0,0 0 0,0 0 15,0 0-15,0 0 0,0 0 0,0 0 16,0 0-16,0-25 0,0 25 0,0 0 0,0 0 16,0 0-16,0 0 0,0 0 0,0 0 15,0 25-15,0-25 0,0 0 0,0 0 16,0 0-16,0 0 15,0 0-15,0 0 0,0 0 0</inkml:trace>
  <inkml:trace contextRef="#ctx0" brushRef="#br0" timeOffset="446.0255">3473 10840 0,'0'0'0,"0"0"16,-25 0-16,25 0 15,0 0-15,-25 0 0,25 0 0,0 0 16,0 0-16,0 0 0,25 0 0,-25 0 0,0 0 15,25 0-15,-25 24 0,24-24 16,-24 0-16,50 25 0,-25-25 16,0 0-1,-1 0-15,51 25 0,-25-25 16,-50 0-16,24 0 0,1 0 0,0 0 15,-25 0-15,25 0 16,0 0-16,-25 0 0,0 0 0,24 0 16,-24 0-16,0 25 0,0-25 0,0 0 15,-24 25-15,24-25 16,0 49-16,-25-24 0,25 0 0,-25 0 0,25-1 15,-25 1-15,25 0 0,-25 25 0,1-25 16,24-1-16,-25 1 0,25 0 16,-25 25-16,25-50 0,0 24 0,0 1 15,0 25-15,0-25 16,0-25-16,0 24 0</inkml:trace>
  <inkml:trace contextRef="#ctx0" brushRef="#br0" timeOffset="1561.0891">5457 14163 0,'-25'0'0,"25"0"0,0 0 15,-25 0 1,1 0-16,24 0 15,0 0-15,0 0 0,0 0 16,0 0-16,0 0 0,0 0 0,0 0 0,0-24 16,0 24-16,0 0 0,0 0 0,0-25 15,0 25-15,0-25 0,24 25 0,-24-25 16,25 0-16,0 1 15,0-26-15,0 25 0,-25 0 0,24 1 16,1-1-16,0 0 0,25-49 16,-26 49-16,1-25 0,25 1 0,-25-1 15,-1 25-15,26-49 0,-25 49 16,0 0-16,24-24 0,-24 24 0,0 0 0,0-25 15,0 26-15,-1-1 0,1 0 16,25-25-16,-25 25 0,-25 1 0,24-1 0,1 0 16,0 0-16,0 0 0,0 1 0,-1-1 15,1 0-15,0 0 0,0 0 16,-25 1-16,49-26 0,1-24 15,-25 49-15,0 0 0,-1 0 0,-24 0 16,25 1-16,0-1 0,-25 0 0,25 25 16,-25-25-16,0 25 0,25-25 15,-25 1-15,24 24 0,-24-25 16,0 25-16,0 0 0,0-25 15,25 25-15,-25 0 0,0 0 0,0 0 0,0 0 0,0 0 16,0 0-16,0 0 0,0 0 16,0 0-16,0 0 0,0 0 0,0 0 15,0 0-15,-25 0 0,25 0 0,0 0 16,0 0-16,0 0 0,0 0 0,0 0 0,0 0 0,0 0 15,0-25-15,0 25 0</inkml:trace>
  <inkml:trace contextRef="#ctx0" brushRef="#br0" timeOffset="2155.1232">6474 12254 0,'-25'0'0,"25"24"0,0-24 16,-25 0-16,25 0 0,0 0 0,0 0 15,0 0-15,0 0 0,-24 0 16,24 0-16,0 0 0,0 0 16,0 0-16,0 0 0,24 0 15,-24 0-15,0 0 16,0 0-16,25 0 0,-25 0 0,25-24 15,0 24-15,0 0 16,-25 0-16,74-25 0,-49 25 0,-25-25 16,25 25-16,-1 0 0,1 0 0,0-25 0,-25 25 0,25 0 15,0-25-15,-25 25 16,24 0-16,1 0 15,-25 0-15,0 0 0,0 0 0,0 0 16,0 0-16,0 0 0,25 0 16,-25 0-1,0 0-15,0 25 0,0-25 0,0 0 16,0 25-16,0-25 0,0 25 0,0-25 15,0 25-15,0-1 0,0 1 16,0 0-16,0-25 0,0 25 0,0 0 16,0-1-16,0 1 0,0 0 0,0-25 15,0 25-15,0 0 0,0-25 0,0 24 16,0 1-16,0 0 0,0 0 0,0-25 15,0 25-15,0-1 0,0 1 16,0 0-16,0 0 0,0 0 16,0-1-16,0 1 0,0-25 15,0 25-15</inkml:trace>
  <inkml:trace contextRef="#ctx0" brushRef="#br0" timeOffset="9631.5507">12526 5085 0,'0'0'15,"0"0"-15,0 0 0,0 0 16,-24 0-16,24 0 0,0 0 15,0 0-15,0 0 0,0 0 0,0 0 16,0 0-16,0 0 0,24 0 16,-24 0-16,0 0 0,0 0 15,0 0-15,0 0 0,0 0 0,0 0 16,25 0-16,0 0 15,-25 0-15,50 0 0,-26 0 0,51 0 16,-50 0-16,24-25 0,-24 25 0,25 0 0,-26 0 16,26 0-16,24-25 0,-49 25 15,25 0-15,-1-24 0,-24 24 0,25 0 0,-25-25 16,24 25-16,-24 0 0,25-25 15,-25 25-15,49-25 0,-49 25 0,24 0 16,-24-25-16,0 25 0,-25 0 0,25 0 0,0 0 16,-1-24-16,1 24 15,-25 0-15,50 0 0,-25 0 0,-1 0 0,1-25 0,0 25 16,0 0-16,0 0 15,24-25-15,1 25 0,-50 0 0,25 0 16,-25 0-16,24 0 0,-24-25 0,25 25 0,-25 0 16,0 0-16,0 0 15,0 0-15,0 0 0,0 0 0,0 0 0,-25 25 16,25-25-16,-24 0 0,24 0 0</inkml:trace>
  <inkml:trace contextRef="#ctx0" brushRef="#br0" timeOffset="10357.5924">13742 4589 0,'0'0'16,"0"0"-16,0 0 0,0 0 16,0 0-16,0 0 0,0 0 15,0 0-15,0 0 0,0 0 0,0 0 16,0 0-16,0 0 15,0 0-15,25 0 0,-25 0 16,24 0-16,1 0 0,0 25 16,-25-25-16,50 0 0,-26 0 15,1 0-15,25 24 0,-25-24 0,-1 0 16,1 0-16,0 0 0,0 25 0,0-25 0,-1 0 15,26 25-15,0-25 16,-50 0-16,49 0 16,-24 25-16,0-25 0,-25 0 15,25 25-15,-25-25 0,0 0 16,25 0-16,-25 24 0,0-24 0,0 0 0,0 0 15,0 0-15,24 25 0,-24-25 0,0 0 16,0 0-16,0 0 0,0 0 16,0 25-16,-24-25 15,24 0-15,0 0 0,0 0 16,-25 25-16,0-25 0,0 25 0,25-25 15,-25 0-15,25 25 0,-25-25 0,-24 24 16,24 1-16,25-25 0,-25 25 0,0-25 0,1 25 16,-1-25-16,-25 49 15,50-49-15,-25 0 0,1 25 0,24-25 16,0 25-16,-25-25 15,25 0-15,0 0 0,0 0 0,0 25 16,0-25-16,-25 0 0,25 0 16,0 0-16,0 0 0,0 0 0,0 0 15,0 0-15,0 0 0,0 0 0,0 0 0,0 0 16,0 0-16,25 0 0,-25 0 0,0 0 15,0 0-15,0 0 0,0 0 16,0-25-16</inkml:trace>
  <inkml:trace contextRef="#ctx0" brushRef="#br0" timeOffset="19405.1091">5755 9351 0,'0'-24'0,"0"24"0,0 0 16,0 0-16,0 0 0,-25 0 16,25 0-16,0 0 0,0-25 15,0 25-15,0 0 0,0 0 16,0 0-16,0 0 0,0 0 15,0 0-15,0 0 0,0 0 0,0 0 16,0 0-16,0 0 16,0 0-1,0 0-15,0 0 0,0 0 16,0 0-16,0 0 0,0 0 0,0 0 15,0 0-15,0 0 0,0 0 16,0 25-16,0-25 0,0 0 16,0 24-16,0-24 0,0 25 0,0 0 15,0 0-15,0-25 0,0 25 16,0-1-16,0 1 0,0 0 0,0 0 15,0 0-15,0 24 0,25-49 16,-25 25-16,0 25 0,0-26 16,0 1-16,0 0 0,0 0 0,0 0 0,24-1 15,-24 1-15,0 0 0,0 0 16,0 0-16,0-1 0,0 1 15,0 0-15,25-25 0,-25 25 0,0 0 0,0 0 16,0-1-16,0 1 0,0-25 0,25 25 0,-25 0 16,0 0-16,0-1 0,0-24 0,0 25 15,25 0-15,-25 25 0,0-50 0,0 24 0,0 1 16,0-25-16,0 25 0,0 0 0,25-25 15,-25 25-15,0-1 0,0 1 16,0 0-16,0 0 0,0-25 0,0 25 16,0-1-16,0 1 0,0 0 0,0-25 15,0 25-15,0 0 0,0-1 0,0 1 16,0 0-16,0 0 0,0-25 0,0 49 15,0-49-15,0 25 0,0 0 0,0-25 16,0 25-16,0 0 0,0-25 0,0 24 0,0 1 16,0-25-16,0 25 0,0 0 0,0-25 15,0 25-15,0-1 0,0-24 0,0 25 16,0 0-16,25 0 0,-25 0 0,0 0 0,0-25 15,0 24-15,0 1 0,0 0 0,0 0 16,0-25-16,0 25 16,0-1-16,24 26 0,-24-25 0,0 0 0,0-1 15,0-24-15,0 25 0,0-25 0,25 25 16,-25-25-16,0 25 0,0 0 15,0-25-15,0 24 0,0-24 0,0 25 0,0 0 16,25-25-16,-25 0 16,0 25-16,0 0 0,0-1 0,0-24 15,0 25-15,0-25 0,25 0 0,-25 25 16,0 0-16,0-25 0,0 25 0,0-25 15,0 0-15,0 24 0,0-24 16,0 25-16,25-25 0,-25 0 16,0 25-16,0-25 0,0 0 15,0 0-15,0 0 0,0 0 0,0 25 16,0-25-16,0 0 0,0 0 0,0 0 15,0 0-15,0 0 0,0 0 0,0 0 16,0 0-16,0 25 0,0-25 0,0 0 16,0 0-16,0 0 0,-25 0 0,25 0 0,0 24 15,0-24-15,0 0 0,0 0 0,0 0 0,0 25 16,0-25-16,0 0 0,-25 25 0,25-25 0,0 0 15,0 25-15,0-25 0,-25 0 16,25 25-16,-25-1 0,25-24 16,0 25-16,0-25 0,0 25 15,-24-25-15,24 0 0,0 25 16,0-25-16,0 0 0,0 0 0,0 0 0,0 0 15,0 0-15,0 0 0,0 0 16,0 0-16,0 0 0,0 0 0,0 0 16,0 0-16,0 0 0,0 25 0,0-25 15,0 0-15,0 0 0,0 0 0,0 0 16,0 0-16,0 0 0,0 0 15,0 0-15,0 0 0,0 0 0,0 0 0,0 0 16,0 0-16,24 0 0,-24 0 0,0 0 16,25-25-16,-25 25 0,25 0 15,0 0-15,-25 0 0,49 0 16,-49 0-16,25 0 0,25-25 15,-1 25-15,-24 0 0,25-25 0,-50 0 16,25 25-16,24 0 16,-24-24-16,25 24 0,-26 0 0,1 0 0,0 0 15,-25 0-15,25-25 0,24 25 16,-24 0-16,0 0 0,0 0 0,-25 0 15,25 0-15,-1 0 0,1 0 0,0 0 0,0 0 16,0 0-16,-1 0 0,1 0 16,0 0-16,25-25 0,-25 25 0,-1 0 0,1 0 15,0 0-15,0 0 0,0 0 16,-1 0-16,26-25 0,-25 25 0,0 0 15,-1 0-15,1 0 0,25 0 16,-25 0-16,-25 0 0,24 0 0,1 0 16,25 0-16,-25 0 0,-1 0 15,-24 0-15,25 0 0,0 0 16,-25 0-16,50 0 0,-50 0 0,24 0 15,1 0-15,0 0 0,-25 0 0,25 0 0,0 0 0,-25 0 16,24 0-16,1 0 0,0 0 0,-25 25 16,25-25-16,0 0 0,-1 0 0,1 0 15,-25 0-15,50 0 0,-25 0 16,-1 0-16,1 0 0,0 0 0,-25 0 0,25 0 15,0 0-15,-25 0 0,25 25 0,-1-25 16,-24 0-16,25 0 0,0 0 16,-25 0-16,25 0 0,-25 0 0,25 0 0,-25 0 0,24 0 15,-24 0-15,25 0 0,-25 0 16,0 0-16,25 0 0,-25 0 0,0 0 15,25 0-15,-25 0 0,0 0 0,25 0 0,-25 0 16,0 0-16,24 0 0,-24 0 0,0 0 16,25 0-16,-25 0 0,25 0 0,-25 0 15,0 0-15,25-25 0,-25 25 0,25 0 0,-25 0 16,0 0-16,24 0 0,-24 0 15,25 0-15,-25 0 0,0 0 0,25-25 16,-25 25-16,0 0 0,0 0 0,0 0 16,0 0-16,25 0 0,-25 0 0,0 0 0,0 0 15,0 0-15,0 0 0,25 0 0,-25 0 16,0 0-16,0 0 0,0 0 15,24 0-15,-24 0 0,0 0 0,0 0 0,0 0 16,0 0-16,0 0 0,0 0 0,0-25 16,0 25-16,0 0 0,25 0 0,-25 0 15,0 0-15,0 0 0,0 0 0,0 0 16,0 0-16,25 0 0,-25-24 0,0 24 15,0 0-15,25 0 16,-25-25-16,0 25 0,0 0 0,0 0 0,0 0 16,0-25-16,0 25 0,0 0 0,0 0 15,0 0-15,0-25 0,0 25 0,0-25 16,0 25-16,-25-24 0,25-1 15,0 25-15,0-25 0,-25 25 0,25-25 16,0-24-16,-25 24 0,25 0 16,0 0-16,0 25 0,-24-25 0,24 1 0,0 24 15,0-25-15,0 0 0,0 25 0,-25-25 0,25 25 16,0-25-16,0 1 0,0 24 0,-25-25 15,25 0-15,0 0 0,-25 25 0,25-25 16,0 1-16,0-1 0,-25 0 0,25 0 16,0 0-16,-24 1 0,24 24 15,0-25-15,0 0 0,0 25 16,0-25-16,-25 0 0,25 25 0,0-25 15,0 25-15,0-24 0,0 24 0,25-25 0,-25 25 16,0-25-16,0 0 0,0 25 0,0-49 16,0 49-16,0-25 0,0 0 0,0 0 15,24 25-15,-24-49 0,0 49 16,0-25-16,0 0 0,0 0 0,0 25 0,0-25 15,-24 25-15,24-24 0,0 24 0,0-25 16,0 25-16,0-25 16,0 0-16,0 0 0,0 25 0,0-24 0,0 24 15,0-25-15,24 0 0,-24 25 16,0-50-16,0 50 0,0-24 0,0 24 0,0-25 15,0 0-15,0 0 0,0 25 0,0-25 16,0 25-16,0-24 0,0 24 0,0-25 16,0 25-16,0-25 0,0 0 0,0 25 15,0-25-15,0 25 0,0-24 0,0 24 0,0-25 16,0 25-16,0-25 0,-24 0 15,24 25-15,0-25 0,0 1 16,0 24-16,0-25 0,0 25 0,0-25 0,0 25 16,0-25-16,-25 25 0,25-25 15,0 0-15,0 1 0,0 24 0,0-25 0,0 0 16,0 25-16,0-25 0,0 25 15,0-25-15,0 25 0,0 0 0,0-24 0,0 24 16,0 0-16,0-25 0,0 25 16,0-25-16,-25 25 0,25-25 0,0 25 0,0 0 0,0-25 15,0 25-15,0-24 0,0 24 0,25-25 0,-25 25 16,0-25-16,0 0 0,0 25 15,0 0-15,0-25 0,0 25 16,0-24-16,0 24 0,0-25 0,0 25 16,0 0-16,0-25 0,0 25 0,0 0 15,0 0-15,0-25 16,0 25-16,0 0 0,0 0 0,0 0 0,0 0 15,0-25-15,0 25 0,0 0 16,0 0-16,0-24 0,0 24 16,0 0-16,-25-25 0,25 25 0,0 0 0,0 0 15,0-25-15,0 25 0,0 0 0,0 0 16,-25 0-16,25-25 0,0 25 0,0 0 0,0 0 15,0 0-15,0-25 0,0 25 16,-25 0-16,25 0 0,0 0 0,0 0 16,0 0-16,0 0 0,0 0 0,0 0 0,0 0 15,0 0-15,0-24 0,0 24 16,-24 0-16,24 0 0,0 0 0,0 0 0,0 0 15,0 0-15,0 0 0,0 0 0,0-25 16,-25 25-16,25 0 0,0 0 0,0 0 16,0 0-16,-25 0 0,25 0 0,0 0 15,-25 0-15,25 0 0,-25-25 16,25 25-16,-24 0 0,-1 0 0,25 0 0,-25 25 15,0-25-15,0 0 0,1 0 16,-1 0-16,0 0 0,0 0 0,25 0 16,-25 0-16,0 0 0,1 0 0,-1 0 15,25 0-15,-25 0 0,0 0 0,25 0 16,-25 0-16,25 0 0,-24 0 0,-1 0 15,0 0-15,0 0 0,-24 0 0,49 0 16,-25 25-16,0-25 0,0 0 16,0 0-16,1 0 0,-1 0 0,0 0 0,0 0 15,0 0-15,-24 24 0,24-24 0,0 0 16,0 0-16,-24 0 0,49 0 0,-25 0 15,0 0-15,0 0 0,1 0 16,-1 0-16,-25 25 0,50-25 0,-25 0 16,1 0-16,-1 25 0,0-25 0,0 0 15,0 25-15,-24-25 0,49 25 16,-25-25-16,-25 0 0,25 24 0,1-24 15,-1 0-15,25 25 0,-25-25 0,25 0 16,-25 0-16,0 0 0,25 0 0,-24 0 16,24 0-16,0 0 0,-25 0 15,0 0-15,25 0 16,-25 0-16,-24 0 0,49 0 0,-25 0 0,25 25 15,-25-25-15,25 0 0,-25 0 16,25 0-16,-49 0 0,24 0 0,25 25 16,-25-25-16,25 0 0,-25 0 15,0 0-15,25 0 0,-24 0 0,24 0 16,0 0-16,-50 0 0,50 0 0,0 0 15,-25 0-15,25 0 0,-25 0 16,25 0-16,-24 0 0,24 0 16,-25 0-16,0 0 0,0 0 0,25 0 0,-25 0 15,25 0-15,-24 0 0,24 0 0,-25 0 16,25 0-16,-25 0 0,0 0 15,25 0-15,-25 0 0,25 0 16,-24 0-16,-1 0 0,25 0 16,-25 0-16,25-25 0,-25 25 15,0 0-15,25 0 0,-25 0 16,25 0-16,0 0 15,0 0-15,-24 0 0,24 0 0,0 0 16,0 0-16,0 0 0,-25 0 0,25 0 16,0 0-16,0 0 0,0 0 15,0 0-15,0 0 0,0 0 0,-25 0 16,25 0-16,0 0 0,0 0 0,0 0 15,0 0-15,0-25 0,-25 25 0,25 0 16,0 0-16,0 0 0,-25 0 0,25 0 16,0 0-16,0 0 0,0 0 15,0 0-15,0 0 0,0 0 0,0 0 16,0 0-16,0 0 0,0 0 15,0 0-15,0 0 0,0 0 0,0 0 16,0 0-16,0 0 0,0 0 0,0 0 16,0 0-16,0 0 0,0 0 0,0 0 0,0 0 15,0 0-15,0 0 0,0 0 16,0 0-16,0 0 0,0 0 15,0 25-15,0 0 0,0-25 0,0 25 16,0-25-16</inkml:trace>
  <inkml:trace contextRef="#ctx0" brushRef="#br0" timeOffset="37034.1182">3795 13593 0,'0'0'16,"0"0"-16,0 0 0,-25 0 16,25 0-16,0 0 0,0 0 0,0 0 0,0 0 15,0 0-15,0 0 0,0 0 0,0 0 0,0 0 16,0 0-16,25 0 0,-25 0 15,0 0-15,0 0 0,0 0 0,0 0 16,0-25-16,0 25 0,25 0 0,-25-25 16,25 1-16,24-26 0,-24 50 15,0-25-15,0 0 0,24 1 0,-24-26 0,0 25 16,25 0-16,-26 1 0,26-1 0,0-25 15,-1 25-15,1-24 0,-1 24 0,1-25 16,0 1-16,24 24 0,-24-25 0,74-24 16,-75 24-16,75-24 0,-74 24 15,24 1-15,-24-1 0,49-24 0,-49 24 16,49-24-16,0-1 0,-74 26 15,25 24-15,-1 0 0,-24-25 16,99-24-16,-99 49 0,0 0 0,-1 0 16,26 1-16,-25-1 0,0 0 0,24-25 15,-24 26-15,0-1 0,0 25 0,24-50 16,-24 50-16,0-25 0,-25 25 0,25 0 15,-25-24-15,25 24 0,-1-25 16,-24 25-16,25 0 0,-25 0 16,25-25-16,-25 25 0,25 0 0,-25-25 0,0 25 15,25 0-15,-25 0 0,0-25 16,24 25-16,1-24 0,-25 24 0,25 0 0,-25-25 15,0 25-15,25 0 0,-25-25 16,0 25-16,0 0 0,0 0 0,25 0 0,-25 0 16,0 0-16,0 0 0,0 0 15,0 0-15,0 0 0,0 0 0,0 0 16,0 0-16,-25 0 0,25 0 0,0 0 15,0 0-15,0 0 0,0 0 0,0 0 0,0 0 16,25 0-16,-25 0 0,0 0 0,0 0 0,24 0 16,-24 0-16,0 0 0,25 0 0,-25-25 15,0 25-15</inkml:trace>
  <inkml:trace contextRef="#ctx0" brushRef="#br0" timeOffset="37527.1464">6077 11460 0,'0'0'0,"0"0"0,-25 0 15,25 0-15,0 0 0,0 0 0,0 0 0,-24 0 16,24 0-16,0 0 16,0 0-16,0 0 0,0 0 0,0 0 15,0 0-15,0 0 0,0 0 0,0 0 16,0 0-16,0 0 0,24-25 15,1 25-15,0 0 0,-25 0 16,25 0-16,24-25 16,1 25-16,0-25 0,-26 25 0,1 0 0,0 0 0,0 0 15,0-24-15,-1 24 16,26-25-16,-25 25 0,-25 0 0,25 0 15,-25 0-15,0 0 0,0 0 0,24 0 0,-24 0 16,0 0-16,0 25 16,0-1-16,-24 1 0,24 0 0,0 0 15,-25 0-15,25-25 0,0 24 16,-25 26-16,25-50 0,0 25 0,0 0 15,-25-1-15,25 1 0,0-25 16,-25 75-16,25-51 0,-24-24 0,24 25 16,0 0-16,0-25 0,0 0 0,0 25 0,0-25 15,0 25-15,0-25 0,0 24 0,0-24 16,0 25-16,0 0 0,0 0 0</inkml:trace>
  <inkml:trace contextRef="#ctx0" brushRef="#br0" timeOffset="75614.3249">8458 10120 0,'0'0'0,"0"0"16,-24 0-16,24 0 0,0 0 15,0 0-15,0 0 16,0 0-16,0 0 0,0 0 0,0 0 0,24 0 0,-24 0 15,0 0-15,0-24 0,0 24 16,0 0-16,25 0 0,-25 0 0,0 0 16,0 0-16,0-25 0,25 25 0,-25 0 15,0 0-15,25 0 0,-25 0 0,0-25 16,25 25-16,-1 0 0,1-25 0,0 25 15,0-25-15,-25 25 0,25-25 0,-1 25 16,1 0-16,0-24 0,0 24 0,0-25 0,24 0 16,-24 25-16,0-25 0,24 25 0,-24-25 15,25 1-15,-25 24 0,24-25 0,1 25 0,24-50 16,-24 50-16,0-25 0,-1 1 0,-24-1 15,25 25-15,-1-25 0,1 0 0,-1 0 0,1 25 16,0-24-16,49-26 0,-50 25 0,1 25 16,0-25-16,-1 1 0,26-1 0,-26 0 15,1 0-15,0 0 0,-1 1 16,-24 24-16,25-25 0,-1 0 0,1 0 0,-1 0 0,1 25 15,0-24-15,-1-1 16,150-50-16,-150 51 0,26-1 0,-1 0 16,0 0-16,1 0 0,-1 0 0,1 1 0,-1-1 15,1 0-15,-26 25 0,26-25 0,-1 0 16,50-24-16,-74 24 0,24 0 0,-24 0 0,24 1 15,-24-1-15,-1 0 0,26 0 0,-26 0 16,1 1-16,49-26 0,-49 25 16,24 25-16,-24-25 0,-1 1 0,75-26 15,-49 25-15,-26 0 0,1 1 0,24-1 0,-24 0 16,0 0-16,-1 0 0,26 25 0,24-49 15,-49 24-15,49 0 16,-50 0-16,1 1 0,0-1 0,-1 25 0,1-25 16,-1 0-16,1 25 0,0-25 0,-1 0 15,1 25-15,49-49 0,-49 24 0,-1 25 16,1-25-16,-1 0 0,-24 25 0,25-24 15,49-1-15,-74 0 0,25 0 0,-1 25 0,-24-25 16,25 1-16,-26 24 0,26-25 0,-25 25 0,24-25 16,1 0-16,-25 25 0,24-25 15,-24 25-15,0-24 0,49-1 0,-24 25 0,-25-25 16,49 0-16,-49 0 0,0 25 0,24-24 15,-24 24-15,25-25 16,0 0-16,-26 25 0,1-25 0,0 25 0,0 0 16,-25-25-16,25 25 0,-1 0 0,1-24 15,-25 24-15,25 0 0,-25 0 0,25 0 0,-25-25 0,0 25 16,0 0-16,25 0 0,-25 0 0,0 0 15,0 0-15,0 0 0,0 0 16,0 0-16,-25 0 0,25 0 0,0 0 16,0 0-16,0 0 0,0 0 0,0 0 15,0 0-15,0 0 0,0 0 0</inkml:trace>
  <inkml:trace contextRef="#ctx0" brushRef="#br0" timeOffset="76136.3547">15354 7069 0,'-25'0'0,"25"0"0,0 0 0,0 0 15,0 0-15,0 0 0,0 0 16,0 0-16,0 0 0,0 0 16,0 0-16,0-24 0,0 24 0,0 0 0,0 0 15,0 0-15,0 0 16,0 0-16,25 0 0,-25 0 0,0 0 15,0 0-15,25 0 0,0 0 0,-25 0 0,25 0 16,-1 0-16,1 0 0,0 0 0,25 0 0,-26 0 16,1 0-16,0 0 0,25 0 0,-26 0 15,1 0-15,0 0 0,0 0 0,24 0 0,-24 0 16,-25 0-16,50 0 0,-50 0 15,25 0-15,-25 0 0,0 0 0,24 0 16,-24 0-16,0 0 0,0 0 0,0 0 0,0 0 16,0 24-16,0-24 0,0 0 15,0 0-15,0 25 0,0-25 0,0 0 16,0 25-16,-24-25 0,24 25 0,0-25 0,0 25 15,0-25-15,-25 24 0,25-24 0,0 25 0,0-25 16,-25 25-16,25-25 0,0 25 0,0-25 16,-25 25-16,25-25 0,0 24 0,0-24 15,0 25-15,-25 0 0,25-25 0,0 25 0,0-25 16,-24 0-16,24 25 0,0-1 15,-25-24-15,25 25 0,0-25 0,-25 25 0,25-25 16,-25 25-16,25-25 0,-25 25 16,1-25-16</inkml:trace>
  <inkml:trace contextRef="#ctx0" brushRef="#br0" timeOffset="78186.472">16917 5879 0,'0'0'0,"0"0"0,0-25 15,0 25-15,0 0 0,0-25 16,-25 25-16,25 0 0,0 0 15,0 0-15,0 0 0,0 0 16,0 0-16,0 0 0,0 0 16,0 0-16,0 0 0,0 25 0,0 0 15,0 0-15,-25-25 0,25 24 16,0-24-16,0 50 0,0-25 0,0-25 0,0 25 15,-25-1-15,25-24 0,0 25 16,0 25-16,0-25 0,0-1 0,0-24 16,0 25-16,0 0 0,0-25 0,-24 25 15,24 0-15</inkml:trace>
  <inkml:trace contextRef="#ctx0" brushRef="#br0" timeOffset="78491.4894">16842 5730 0,'0'-25'15,"25"25"-15,-25-25 0,0 25 0,0 0 16,25 0-16,-25-25 0,0 25 0,25 0 15,0 0-15,-25 0 0,24 0 0,-24 0 16,25 0-16,-25 0 0,25 25 16,-25-25-16,25 25 0,-25-25 0,0 25 15,0-25-15,0 25 0,0-1 0,-25-24 16,25 25-16,-25-25 0,25 25 15,-25-25-15,25 25 0,0-25 0,-24 0 0,24 25 16,0-25-16,0 0 0,0 0 0,0 0 16,0 0-16,0 0 0,0 25 0</inkml:trace>
  <inkml:trace contextRef="#ctx0" brushRef="#br0" timeOffset="78803.5073">17438 5904 0,'0'0'0,"-25"-25"0,25 25 0,0 0 15,-25 0-15,25 0 0,-25 0 16,25 0-16,-49 25 0,49-25 0,-25 0 0,25 0 15,0 0-15,-25 24 16,25-24-16,-25 50 16,0-25-16,25 0 0,0-25 0,0 24 15,0-24-15,25 25 0,-25-25 16,0 25-16,25-25 0,-25 0 15,25 25-15,0-25 0,-1 0 16,-24 0-16,25 0 0,0 0 0,-25 0 16,25 0-16,-25 0 0,0 0 0,25 25 15</inkml:trace>
  <inkml:trace contextRef="#ctx0" brushRef="#br0" timeOffset="79343.5382">16942 6623 0,'0'-25'16,"-25"25"-16,25 0 0,0 0 0,0 0 0,0 0 16,0 0-16,-25 0 0,25 0 0,0 0 15,0 0-15,0 0 0,0 0 0,0 25 16,0-25-16,0 25 0,0-25 0,-25 24 15,25 1-15,0 0 0,0 0 16,0-25-16,0 25 0,0-1 0,0 1 0,0-25 0,-25 25 16,25 0-16,0-25 15,0 25-15,0 0 0,0-1 0,0-24 0,0 0 0,0 25 16,0-25-16,25 0 0,-25 0 15,25 25-15,-25-25 0,25-25 0,-25 25 0,25 0 16,-25 0-16,24 0 0,-24 0 0,0 0 16,0-25-16,0 25 0,0 0 0,0 0 0,0-24 15,0 24-15,0 0 0,0-25 0,-24 25 16,24 0-16,0 0 0,0 0 0,-25 0 15,25-25-15,0 25 0,0 0 0,0 0 16,-25 0-16,25 0 0,0 25 0,0-25 16,0 0-16,25 0 0,-25 0 0</inkml:trace>
  <inkml:trace contextRef="#ctx0" brushRef="#br0" timeOffset="79617.5538">17264 6772 0,'0'0'0,"0"0"0,25-25 16,-25 25-16,0 0 0,0 0 16,25-25-16,-25 25 0,0 0 0,24 0 15,-24 0-15,0 0 0,0 0 0,25 25 16,-25-25-16,0 0 0,0 25 0,0-25 15,0 0-15,0 24 0,0-24 16,0 0-16,0 25 0,-25-25 0,25 0 0,0 25 0,0-25 16,-24 0-16,24 0 0,0 25 15,0-25-15,-25 0 0,25 25 0,0-25 16,-25 0-16,25 0 0,0 0 0,0 0 15,0 0-15</inkml:trace>
  <inkml:trace contextRef="#ctx0" brushRef="#br0" timeOffset="79863.5679">17537 6648 0,'0'0'0,"-25"0"0,25 0 0,-25 0 0,25 24 15,-25-24-15,25 0 0,-24 0 16,24 0-16,-25 25 0,25 0 0,-25-25 15,25 0-15,0 25 0,-25-25 0,25 25 16,0-25-16,0 0 0,0 24 0,25-24 16,-25 25-16,0-25 0,0 0 15,0 0-15,25 25 0,-25-25 0,0 0 0,25 0 16,-25 25-16,0-25 0,24 0 0,-24 0 15,0 0-15,25 0 0,-25 25 0,0-25 16</inkml:trace>
  <inkml:trace contextRef="#ctx0" brushRef="#br0" timeOffset="80319.594">16842 7243 0,'0'0'0,"0"0"0,0-25 15,0 25-15,0 0 0,0 0 0,0 0 16,0 0-16,0 0 0,0 0 16,0 0-16,0 0 0,0 0 0,0 25 15,0-25-15,-24 25 0,24 0 16,0-25-16,0 24 0,0-24 0,0 25 15,-25 0-15,25 0 16,0 0-16,0-1 0,0-24 0,0 25 0,25-25 16,-25 25-16,0 0 0,0-25 0,0 0 15,24 25-15,-24-25 0,0 0 0,25 24 16,-25-24-16,0 0 0,0 0 15,0 0-15,25 0 0,-25 0 0,0 0 16,0 0-16,0-24 0,0 24 0,0 0 16,0-25-16,0 25 0,0-25 15,0 25-15,0 0 0,0 0 0,0-25 16,25 25-16,-25 0 0,0 0 0,0 0 0,0-25 15,0 25-15</inkml:trace>
  <inkml:trace contextRef="#ctx0" brushRef="#br0" timeOffset="80868.6254">17140 7342 0,'0'0'15,"0"0"-15,0-25 0,25 25 0,-25 0 0,0-24 0,0 24 16,0 0-16,0-25 0,0 25 15,25 0-15,-25 0 0,0 0 0,0 25 16,0-25-16,0 0 0,0 0 0,0 0 16,0 24-16,0 1 0,0-25 15,0 0-15,0 25 0,0-25 0,0 0 16,0 25-16,24 0 0,-24-25 15,0 0-15,0 0 0,25 24 0,-25-24 16,25 0-16,-25-24 0,0 24 16,25 0-16,-25 0 0,25-25 0,-25 25 15,0 0-15,0 0 0,0-25 0,0 25 16,24 0-16,-24-25 0,0 25 0,0 0 15,0 0-15,0 0 0,0 0 0,0 0 16,0 0-16,0 0 0,0 0 16,0 0-16,0 0 0,0 0 15,0 0-15,0 0 0,0 0 0,0 0 16,0 25-16,0-25 15,0 25-15,25 0 0,-25-25 16,0 24-16,0 1 0,0-25 0,0 25 0,0 0 16,0-25-16,0 25 0,0-25 15,0 24-15,0 1 0,0-25 16,0 0-16,0 0 0,-25 25 15,25-25-15,0 0 0,-24 0 0,24 25 0,0-25 16,-25 0-16,0 0 16,25 0-16,-50 25 0,50-25 0,0 0 15,-24 0-15,24 0 0,0 0 0,-25 0 0,25 0 16,-25-25-16,25 25 0,0-25 15,0 25-15</inkml:trace>
  <inkml:trace contextRef="#ctx0" brushRef="#br0" timeOffset="82183.7006">16743 8235 0,'0'-25'0,"0"25"0,0 0 0,0-24 16,0 24-16,0-25 0,0 25 0,0 0 16,0-25-16,0 25 0,25 0 15,-25 0-15,0 0 0,0 0 0,0 0 0,-25 0 16,25 0-16,0 0 0,0 0 15,0 0-15,0 25 0,0 0 0,0-25 16,0 24-16,0 26 0,0-50 16,0 25-16,0 0 15,0 49-15,0-49 0,0-25 0,25 25 0,-25-1 16,0 1-16,0 25 0,0-50 15,0 25-15,0-1 0,25-24 0,-25 25 16,0 0-16,25-25 0,-1 25 16,-24-25-16,25 0 0,0 0 15,0-25-15,-25 25 0,0 0 0,25-25 16,-25 0-16,0 1 15,0-1-15,0 25 0,0-25 0,0 25 0,0 0 16,0-25-16,0 25 0,-25 0 16,25-25-16,0 25 0,0 0 0,0 0 15,-25 0-15,25 25 0,0-25 0,-25 0 16</inkml:trace>
  <inkml:trace contextRef="#ctx0" brushRef="#br0" timeOffset="82655.7276">17090 8409 0,'0'0'16,"0"0"-16,0-25 0,0 25 0,0 0 16,0 0-16,0 0 0,0 0 0,0 0 15,0 0-15,0 0 0,0 0 0,0 0 16,0 0-16,0 0 0,0 0 0,0 25 15,25-25-15,-25 25 0,0-25 0,0 24 0,0-24 16,0 25-16,0-25 0,0 25 0,0-25 16,0 25-16,0-25 0,0 25 0,0-25 0,0 24 15,0-24-15,-25 25 0,25-25 0,0 0 16,25 25-16,-25-25 0,0 0 15,0 0-15,0 0 0,25-25 0,-25 25 0,0 0 16,25-25-16,-25 25 0,25-24 16,-25 24-16,24-25 0,1 0 0,0 0 15,-25 25-15,25 0 0,-25-25 0,0 25 16,0 0-16,0 0 0,25-24 0,-25 24 15,0 0-15,0 0 0,0 0 0,24 0 16,-24 0-16,0 0 0,0 24 0,0-24 16,0 0-16,0 0 0,25 25 0,-25-25 15,0 0-15,0 25 0,0-25 0,0 0 16,0 25-16,0 0 0,-25-25 0,25 24 0,0-24 15,0 25-15,0-25 16,25 25-16,-25-25 0,0 25 0,0-25 0,25 0 16,-25 0-16,0 25 0,25-25 0,-25 0 0,25 0 15,-25 0-15,24 0 0,1-25 0,-25 25 16,25 0-16,-25 0 0,25 0 15</inkml:trace>
  <inkml:trace contextRef="#ctx0" brushRef="#br0" timeOffset="83155.7561">16768 9203 0,'0'0'0,"0"0"15,0-25-15,0 25 0,0 0 0,0 0 16,0-25-16,0 25 0,0 0 0,0 0 16,0 0-16,0 0 0,0 25 15,0-25-15,0 25 0,-25-1 16,25-24-16,0 25 0,0 0 0,0-25 15,0 25-15,0 0 0,0-1 0,0-24 16,0 25-16,0 0 0,0-25 16,0 25-16,0 0 0,0-1 0,0-24 15,0 0-15,0 25 0,25-25 0,-25 25 0,0-25 16,0 0-16,0 0 0,25 0 15,-25 0-15,25 0 0,-25 0 0,0 0 16,24-25-16,-24 25 0,0 0 0,25-25 16,-25 25-16,0-24 0,0 24 15,0-25-15,0 25 0,0 0 0,0-25 16,0 25-16,0 0 0,0 0 0,0 0 15,0 0-15,0 0 0,-25 0 0,25 0 16,0 0-16,0 25 0,0-25 0</inkml:trace>
  <inkml:trace contextRef="#ctx0" brushRef="#br0" timeOffset="83729.789">17314 9227 0,'0'0'16,"0"0"-16,-25 0 0,25 0 0,-25 0 15,25 0-15,-25 0 0,25 25 0,0-25 16,-25 0-16,25 0 0,-24 25 0,24-25 15,0 0-15,-25 25 0,25 0 16,-25-25-16,25 24 0,0-24 0,0 25 16,0-25-16,25 0 0,-25 25 15,0-25-15,25 0 0,-25 0 0,24 0 16,-24 0-16,25 0 15,0 0-15,0-25 0,-25 25 0,0-25 16,25 25-16,-1-24 0,-24 24 0,0-25 16,25 25-16,-25-25 0,0 25 0,0-25 0,0 25 15,0 0-15,0-25 0,0 25 0,0 0 16,0-24-16,0 24 15,0 0-15,0 0 0,0 0 0,0 0 0,0 0 16,0 0-16,0 0 0,0 0 0,0 24 0,0-24 16,0 0-16,0 25 0,0-25 0,0 0 15,25 25-15,-25-25 0,0 0 0,0 25 16,25 0-16,-25-25 15,25 24-15,-25-24 16,24 0-16,1 0 0,0-24 0,-25 24 16,25 0-16,-25 0 0,25-25 15,-25 25-15,25-25 0,-25 0 16,0 25-16,24-25 0,-24 1 0,0-1 15,0 25-15,0-25 0,0 25 0,25-25 16,-50 25-16,25 0 0,0 0 0,-24 0 16,24 25-16,-25-25 0,0 25 0,25-25 15,-25 25-15</inkml:trace>
  <inkml:trace contextRef="#ctx0" brushRef="#br0" timeOffset="84213.8167">17239 9947 0,'0'0'16,"-25"-25"-16,25 25 0,-24 0 0,24 0 15,-25 0-15,25 0 0,-25 0 0,25 0 0,-25 0 16,25 0-16,-49 25 15,24-1-15,25 1 0,-25-25 0,25 25 0,-25-25 16,25 25-16,-25-25 0,25 25 16,0 0-16,-24-1 0,24-24 0,0 25 0,0 0 15,0-25-15,0 25 0,0-25 16,0 25-16,0-25 0,0 24 0,0-24 0,0 25 15,0-25-15,24 0 0,-24 25 0,0-25 16,25 0-16,0 0 0,-25 0 16,25 0-16,0 0 0,-25 0 0,24 0 15,1 0-15,0 0 0,-25-25 0,50 25 0,-50-25 16,24 25-16,1 0 0,-25-24 0</inkml:trace>
  <inkml:trace contextRef="#ctx0" brushRef="#br0" timeOffset="84444.8299">17438 10046 0,'0'0'0,"0"0"0,0 0 0,0 0 16,0 0-1,0 0-15,0 0 0,0 0 0,0 0 16,0 0-16,0 0 15,0 25-15,0 0 0,0-25 0,0 24 16,0 1-16,0-25 0,0 25 0,0 0 16,0-25-16,0 25 0,0-1 15,0 1-15,0 0 0,0-25 0,0 25 0,-25-25 16</inkml:trace>
  <inkml:trace contextRef="#ctx0" brushRef="#br0" timeOffset="85042.8641">17289 11063 0,'0'0'16,"0"0"-16,0 0 0,0 0 16,0 0-16,-25 0 0,25 0 0,0 0 15,-25 0-15,25 0 0,0 0 0,-25 25 16,1-25-16,-26 24 15,25 1-15,0 0 0,25-25 0,-24 25 0,24 0 16,-25-25-16,25 25 0,0-1 0,-25-24 16,25 25-16,0 0 0,0-25 0,0 50 15,0-50-15,0 49 0,0-24 16,25-25-16,-25 25 0,0-25 15,0 0-15,25 0 0,-25 0 0,24 25 0,-24-25 16,25 0-16,-25 0 0,25 0 16,-25-25-16,25 25 0,0 0 0,-1 0 0,-24-25 15</inkml:trace>
  <inkml:trace contextRef="#ctx0" brushRef="#br0" timeOffset="85491.8898">17512 11410 0,'-25'0'0,"25"0"0,0 0 0,0 0 15,-25 0-15,25 0 0,0 0 0,0-25 0,0 25 16,0 0-16,0 0 0,0 0 0,0-24 15,0 24-15,0-25 0,0 25 0,0 0 16,0-25-16,25 25 0,-25 0 0,0-25 16,0 25-16,0 0 0,25-25 15,-25 25-15,0-24 0,25 24 0,-25 0 16,0 0-16,0 0 0,25 0 15,-25 24-15,0-24 0,0 25 0,0-25 16,0 25-16,0-25 0,0 25 0,-25 0 16,25-25-16,-25 24 0,25 1 15,0-25-15,-25 25 0,25-25 0,0 25 16,-25 0-16,1-25 0,24 24 0,0-24 15,-25 0-15,25 25 0,0-25 16,0 0-16,-25 25 0,25-25 0,0 0 0,0 0 16,0 0-16,0 0 0,0 0 0,0 0 15,0 0-15,25 0 0,-25 0 0,0 0 16,0 0-16,25 0 0,-25 0 0,24 0 0,-24-25 15,25 25-15,0 0 0,-25 0 0,25 0 16,0 0-16,0-25 16</inkml:trace>
  <inkml:trace contextRef="#ctx0" brushRef="#br0" timeOffset="85865.9111">17388 12030 0,'-50'0'16,"50"25"-16,-24-25 0,24 0 16,0 0-16,-50 25 0,50-25 0,-25 25 0,25-25 15,-25 24-15,25-24 0,-24 0 0,24 25 16,0-25-16,-25 25 0,25-25 0,0 25 15,-25-25-15,25 0 0,0 25 0,0 0 16,0-25-16,0 0 0,0 24 0,0-24 16,25 25-16,-25-25 0,0 0 15,25 25-15,-25-25 0,24 25 0,-24-25 0,25 0 16,-25 0-16,25 0 0,0 0 0,-25 0 15,25 0-15,-25 0 0</inkml:trace>
  <inkml:trace contextRef="#ctx0" brushRef="#br0" timeOffset="86296.9359">17562 12154 0,'-25'-25'0,"25"25"0,0 0 0,0 0 15,0 0-15,0 0 0,0 0 16,0 0-16,25-24 0,-25 24 16,25 0-16,-1 0 0,-24 0 0,25 0 15,-25 24-15,0-24 0,25 0 16,-25 25-16,0-25 0,0 0 0,-25 25 15,25-25-15,0 25 0,-25-25 0,25 25 16,-24 0-16,24-1 0,0-24 0,-25 0 16,25 0-16,0 25 0,25-25 15,-25 0-15,0 0 0,0 0 0,24 0 16,-24 0-16,0 0 0,25 0 15,-25 0-15,25 25 0,-25-25 0,0 0 0,0 0 16,0 0-16,25 0 0,-25 25 16,0-25-16,0 25 0,0-25 15,0 24-15,0-24 0,0 25 16,0-25-16,-25 25 0,25-25 0,0 0 15,-25 25-15,25-25 0,-25 25 16,25-25-16,-49 24 0,49-24 0,-25 0 16,0 0-16,0 0 0,-49-24 15,49-1-15</inkml:trace>
  <inkml:trace contextRef="#ctx0" brushRef="#br0" timeOffset="87203.9877">16644 9947 0,'-25'0'0,"25"0"0,-25 0 16,1 0-16,-1 24 15,0-24-15,-49 25 0,24 25 16,-49 24-16,74-49 0,0 0 16,0 0-16,0 0 0,1-1 0,-26 26 15,50-25-15,-25 24 16,25-24-16,0 0 0,-25 25 0,50-1 15,-25-49-15,25 50 0,-25-25 0,25-1 16,0 1-16,-1 0 0,1 0 0,0 0 16,0 24-16,0-24 0,-1 0 0,1 0 15,0-1-15,0 51 0,0-50 16,24 49-16,-49-49 0,25 24 0,-25-24 0,25 25 15,-25-25-15,0 24 0,0-24 0,0 25 0,-25-25 16,25-1-16,-25 26 0,1-25 0,-1 24 16,0-49-16,0 25 0,-25 0 0,26 0 15,-1-25-15,0 25 0,-25-25 0,26 0 0,-1 0 16,-25 0-16,25 0 0,1 0 0,-1 0 15,0-25-15,0 25 0,25 0 0,-25-25 16,25 25-16,-24 0 0,24-25 0,0 0 16,0 25-16,0-24 0,0 24 15,0-25-15,49 25 0,-24 0 0,25 0 16,-26 0-16,1 0 0,0 0 0,0 25 15,0-25-15,-1 24 0,1 1 0,0 0 0,0 0 16,0 0-16,-25-1 16,24 100-16,-24-74 0,0 0 0,0-1 0,-24-24 15,24 25-15,0-1 0,0-24 0,0 25 0,0-26 16,0 1-16,0 25 15,0-25-15,49 74 16,1-49-16,-50-26 0,50 26 16,-26-25-16,1-25 0,0 25 0,0-1 0,0 1 15,-1 0 1,125 49-16,-124-49 0,25-25 0,-26 25 15,26-25-15,0 25 0,-1-25 16,125-25-16,-125 25 0,-24-25 0</inkml:trace>
  <inkml:trace contextRef="#ctx0" brushRef="#br0" timeOffset="88730.075">17636 9798 0,'0'0'0,"0"0"15,0 0-15,0 0 16,0-25-16,0 0 0,0 25 0,25 0 16,-25 0-16,0 0 0,25-25 15,0 25-15,-1 0 0,1 0 0,0 0 16,-25 0-16,50 25 15,-50-25-15,24 25 0,-24 25 16,0-26-16,0 1 0,0 0 0,-24 0 16,24 24-16,-25 1 0,25-25 0,-25 25 0,25-26 15,-25 1-15,25 0 0,0 25 16,0-26-16,0 1 0,0 0 15,0 0-15,25 49 0,-25-49 0,0 0 16,25 0-16,0-1 16,-1 26-16,1-25 0,0 0 15,0-1-15,0-24 0,-25 25 0,0-25 16,0 0-16,0 0 0,24 0 0,-24 25 15,0-25-15,0 0 0,0 0 16,0 0-16,0 0 0,0 25 0,25-25 16,-25 49-16,0-49 15,25 25-15,0 50 0,-25-26 0,0-24 16,0 25-16,0-26 0,25 26 0,-25 0 0,0-26 15,0 26-15,24 0 0,-24-1 0,25 1 0,-25-25 16,25 24-16,0 26 0,-25-26 16,49 51-16,-24-76 0,-25 1 15,25 0-15,25 74 16,-50-99-16,0 25 0,24 0 0,-24 0 0,0-1 15,0-24-15,0 50 16,0-50-16,0 25 0,0 0 16,0-25-16,0 24 0,0 1 0,0-25 0,-24 25 15,24-25-15,0 25 0,0-25 16,0 25-16,0-1 0,0 1 0,0-25 0,0 25 15,0 0-15,0-25 0,0 25 0,0-25 16,0 25-16,0-25 0,0 24 0,-25 1 16,25-25-16,0 25 0,0-25 0,0 25 15,0-25-15,0 25 0,0-25 16,-25 49-16,25-24 0,0-25 0,0 25 15,-25 0-15,25-25 0,0 24 0,0-24 0,0 0 16,0 25-16,0-25 0,-25 0 16,25 25-16,0-25 0,-24 0 0,24 0 0,0 0 15,-25 0-15,25 0 0,-25 0 0,25 0 16,-25 0-16,0 0 0,1 0 0,24 0 15,-25 0-15,0 0 0,0 0 0,0 0 16,1 0-16,-1 0 0,0 0 0,0 0 16,25 0-16,-25 0 0,1 0 0,24 0 15,-25 0-15,25-25 0,-25 0 16,25 25-16,0-24 0</inkml:trace>
  <inkml:trace contextRef="#ctx0" brushRef="#br0" timeOffset="90664.1857">16495 6648 0,'0'-25'0,"-25"25"0,25 0 15,0 0-15,-24 0 0,24 0 16,-25-25-16,25 25 15,-50 0-15,50 0 0,0 25 16,-50-25-16,26 25 0,-1-25 0,25 24 16,-25-24-16,0 25 0,25-25 0,-25 25 15,1 0-15,-1 0 0,25-25 0,0 24 16,-25 1-16,25-25 0,0 25 0,-25 0 0,25 0 15,0-25-15,0 49 16,0-49-16,25 50 0,-25-25 0,0-25 0,0 25 16,25-1-16,-25 1 0,0 0 0,0-25 0,25 25 15,-25 0-15,0-1 0,24 1 0,-24-25 16,25 25-16,-25 0 0,0 0 0,25 24 15,0-24-15,-25-25 0,0 25 0,25 0 16,-25-1-16,0 1 0,24 0 0,-24-25 0,0 25 16,0 0-16,25-25 0,-25 24 0,0 1 15,0-25-15,0 25 0,0 0 0,-25-25 0,25 25 16,0-1-16,-24 1 0,-1 0 15,25-25-15,-25 25 0,0 0 0,25-25 0,-25 24 16,1 1-16,-1-25 0,25 25 0,-25-25 16,0 25-16,0 0 0,25-25 0,-24 0 15,-1 24-15,0 1 0,0-25 0,25 0 0,-25 0 16,25 0-16,-24 0 15,24 0-15,0 0 0,0 0 0,0 0 0,-25 0 16,25 0-16,0 0 0,0 0 16,-25 0-16,25-25 0,0 25 15,0 0-15,25 0 0,-25-24 16,0 24-16,25 0 0,-25 0 15,24 0-15,1 0 0,0 0 0,0 0 0,-25 0 16,25 24-16,-25-24 0,24 0 0,-24 25 16,25-25-16,-25 25 0,0-25 0,25 25 15,-25 0-15,0 0 0,0 24 0,0-24 16,0 0-16,-25 24 0,25-24 0,0 0 15,0 0-15,0 0 16,0 24-16,0-24 0,0 49 16,0-24-16,0-25 0,0 0 0,0-1 0,0 1 0,0 0 15,0 0-15,0 0 16,0 49-16,-25-24 0,25-26 0,0 26 0,-24-25 15,24 0-15,0 24 16,-25-24-16,25 25 0,0-25 16,0-1-16,0 1 0,0 0 15,0 0-15,25 0 16,-25-1-16,0 1 0,24-25 0,-24 25 15,0-25-15,0 25 0,0 0 16,25-1-16,-25-24 0,0 25 16,25 0-16,-25-25 0,0 25 0,25-25 15,0 25-15,-25-25 0,24 0 0,-24 0 16,25 24-16,0-24 0,0 0 0,0 0 15,-25 0-15,24 0 0,1 0 0,0 0 0,0 0 16,-25-24-16,50 24 16,-26 0-16,1 0 0,0 0 0,25-25 15,-50 25-15</inkml:trace>
  <inkml:trace contextRef="#ctx0" brushRef="#br0" timeOffset="92439.2871">17785 6573 0,'0'0'0,"0"0"16,0-25-16,0 25 0,0 0 0,25-24 0,-25 24 15,0 0-15,25-25 0,-25 25 16,24-25-16,1 25 15,0-25-15,0 25 0,0 0 16,-25 0-16,0 0 0,49 50 16,-49-50-16,0 25 0,0-1 15,0 26-15,0-25 0,-25 0 16,25 24-16,-24 26 0,24-51 15,-25 51-15,0-50 0,25 0 0,-25 24 0,25-24 16,0 0-16,-25 49 0,25-49 16,0 0-16,0 0 0,0-1 0,0 1 0,0 25 15,0-50-15,25 25 0,-25-1 16,0 1-16,25 0 0,-25 0 0,25-25 15,-25 25-15,25-1 0,-25-24 0,24 25 16,-24-25-16,0 25 0,25-25 0,-25 0 16,0 25-16,0-25 0,0 25 0,0-25 15,0 0-15,0 0 0,0 0 16,25 24-16,-25-24 0,0 0 0,0 0 0,0 0 15,0 25-15,0-25 0,25 25 16,-25-25-16,0 25 0,0-25 0,25 25 0,-25-1 16,0-24-16,0 50 0,0-25 15,0 0-15,0-1 0,24 1 0,-24 0 16,0-25-16,0 25 0,0 0 0,25-1 15,-25 26-15,25-50 0,-25 50 16,25-50-16,-25 25 0,25-1 0,-1 1 16,-24-25-16,25 25 0,-25 0 0,25-25 0,-25 25 15,25-25-15,-25 24 0,0-24 0,0 25 0,25-25 16,-25 25-16,0 0 0,0 0 15,0-25-15,0 24 0,0-24 0,24 25 16,-24-25-16,0 25 0,0-25 0,0 25 0,0-25 0,0 25 16,0-25-16,0 24 0,0 1 0,0-25 15,0 25-15,0-25 0,0 25 0,0 0 16,0-1-16,0 1 0,0 0 15,0 0-15,0 24 0,0-24 16,0-25-16,-24 50 0,24-25 0,0-1 16,-25-24-16,25 25 0,0 0 15,0 0-15,-25 0 0,25-25 0,0 24 0,0-24 16,0 0-16,0 25 0,-25-25 0,25 25 15,0-25-15,0 0 0,-25 25 0,25-25 16,0 0-16,-24 0 0,-1 25 0,25-25 16,-25 25-16,25-25 0,-25 0 0,25 0 0,-25 24 15,1-24-15,-1 0 0,25 0 0,-25 0 16,0 25-16,-24-25 0,24 0 0,0 0 15,0 25-15,-24-25 0,-1 0 16,25 0-16,0 25 16,1-25-16,-1 0 0,25 0 0,-25 0 15,25 0-15,-25 0 0,25 0 0,-25 0 0,1 25 16,24-25-16,-25 0 0,25 0 15,-25 24-15,0-24 0,25 0 16,-25 25-16,25-25 0,-25 0 0,25 0 0,0 0 16,-24 25-16,24-25 0,0 0 15,-25 0-15,25 0 0,0 0 0,0 0 16,0 0-16,0 0 0,0 0 15,0 0-15,0 0 0,0 0 0,0 0 16,0 0-16,0 0 0,0 0 16,-25 0-16,25 0 15,0 0-15,0 0 0,0 0 16,-25 0-16,25 0 0,0 0 0,0 0 15,0 0-15,0 0 0,0 0 16,0 0-16,0 0 0,-25 0 0,25 0 16,0 0-16,0 0 0,0 0 15,0 0-15,0 0 0,0 0 16,0 0-16,0 0 0,0 0 0,0 0 0,-24 0 0,24 0 15,0 0-15,0 0 16,0 0-16,0 0 0,0 0 0,0 0 16,0 0-16,24 0 0,-24 0 15,0 0-15,0 0 0,0 0 0,0 0 16,0 0-16,0 0 0,0 0 0,0 0 15,0 0-15,0 0 16,0 0-16,0 0 0,0 0 0,0 0 16,0 0-16,0 0 0,0 0 15,0 0-15,0 0 0,0 0 0,0 0 0,0 0 16,0 0-16,0 0 15,-24 0-15,24 0 0,0-25 16,0 25-16,0 0 16,0 0-16,0 0 0,0 0 15,0 0-15,0 0 0,0 0 16,0 0-16,0 0 0,0 0 0,0 0 0,0 0 15,0 0-15,0 0 0,0-25 16,0 25-16,0 0 0,0 0 16</inkml:trace>
  <inkml:trace contextRef="#ctx0" brushRef="#br0" timeOffset="93586.3527">16669 5457 0,'0'-25'0,"0"0"16,0 25-16,0-24 0,0 24 0,0-25 16,-25 25-16,25 0 0,-25 0 15,25 0-15,-25 0 16,1 0-16,-1 25 0,-25-1 15,50-24-15,-49 25 0,24 0 16,25 0 0,-100 74-1,100-74-15,0 24 16,0-24-16,25 25 15,-25-50 1,75 25-16,-75-1 16,25 1-16,-1 0 0,-24-25 0,0 25 15,0-25-15,-24 74 16,24-49-16,0-25 0,-25 25 0,25 0 15,-25 0-15,0-1 0,0 1 0,0-25 16,1 25-16,24-25 0,-25 25 0,0-25 16,25 25-16,-25-25 0,0 0 0,25 0 15,-24 0-15,24 0 0,0 0 0,0 0 16,-25 0-16,25-25 0,0 25 0,0 0 0,0-25 15,0 25-15,0 0 0,0 0 16,0-25-16,0 25 0,0 0 16,0 0-16,0 0 0,0 0 0,0 0 0,25 0 15,-25 25-15,0-25 0,0 0 0,24 25 0,-24-25 16,0 25-16,0-25 0,25 24 0,-25 1 0,0-25 15,25 25-15,0 0 0,-25 0 16,0-25-16,25 24 0,-25-24 0,24 25 0,-24-25 16,25 25-16,0-25 15,0 25-15,0-25 0,0 0 0,-25 25 16,24-25-16,26 0 0,-25 0 0,0 0 15,-1 0-15,1 0 0,0 0 0,0 0 0</inkml:trace>
  <inkml:trace contextRef="#ctx0" brushRef="#br0" timeOffset="94632.4118">17413 5209 0,'0'-25'16,"0"25"-16,0-25 0,0 25 15,25 0-15,-25-24 0,24 24 0,1-25 16,0 25-16,-25-25 0,25 25 0,0 0 15,0 0-15,-25 0 0,24 0 0,-24 0 16,0 0-16,25 0 0,-25 0 16,25 0-16,-25 25 15,0 0-15,0-25 0,0 24 16,0 26-16,0-50 0,0 25 0,-25 24 15,25-24-15,0 0 0,0 0 16,0 24-16,-25 26 0,25-50 16,-24 24-16,24-24 15,0 49-15,-25-49 0,25-25 0,0 25 16,0 0-16,25 0 0,-25-25 0,0 0 15,0 24 1,24-24-16,1 0 0,0-24 16,0 24-16,-25 0 0,25 0 0,-25-25 15,24 25-15,-24-25 0,25 25 16,-25 0-16,25-25 0,-25 25 0,0 0 15,0 0-15,0-25 0,0 25 16,0 0-16,0 0 0,0 0 0,0 0 16,0 0-16,0 0 0,0 25 0,0-25 0,0 0 15,0 0-15,0 25 0,0-25 0,-25 25 0,25-25 16,0 0-16,0 25 15,0-25-15,0 24 0,0 1 0,0 0 16,0 0-16,0-25 0,0 50 16,25-26-16,-25-24 0,0 25 0,0 0 0,0-25 15,0 25-15,25 0 0,-25-1 16,0 1-16,0-25 0,0 25 0,0 0 15,0-25-15,0 49 0,0-24 16,0-25-16,0 25 0,0-25 0,0 0 0,0 25 16,0-25-16,0 0 0,0 25 0,0-25 15,0 0-15,0 24 0,0-24 0,0 0 16,0 0-16,0 25 0,-25-25 0,25 0 15,0 0-15,0 25 0,-25-25 0,25 0 0,-25 25 16,25-25-16,-24 0 0,24 0 0,-25 25 16,0-25-16,25 0 0,-50 24 15,26-24-15,-1 25 0,0-25 0,25 0 0,-25 0 16,0 0-16,25 0 0,-25 0 0,25 0 15,0 0-15,-24-25 0,24 25 16,0 0-16,0-24 0,-25 24 0,25 0 16,0-25-16,0 25 0</inkml:trace>
  <inkml:trace contextRef="#ctx0" brushRef="#br0" timeOffset="215350.3173">15255 5011 0,'0'0'15,"0"0"-15,0 0 0,0 0 16,0 0-16,0 0 0,0 0 16,0 0-16,0 0 0,0 0 15,0 0-15,0 0 0,0 0 16,0 0-16,0 0 15,0 0-15,0 0 0,0 0 16,0 0-16,0 0 0,0 0 0,0 0 16,0 0-16,0 0 0,0 0 0,0 0 0,0 0 15,0 0-15,0 0 0,0 0 16,0 0-16,0 0 0,0 0 15,0 0-15,0 0 0,0 0 16,0 0-16,0 0 0,0 0 16,0 0-16,0 0 0,25 0 0,-25 0 0,0 0 15,0 0-15,0 0 16,0 0-16,0 0 15,0 0-15,0 0 0,0 0 16,0 0-16,0 0 0,0 0 0,0 0 16,0 0-16,0 0 0,0 0 0,0 0 15,0 0-15,0 0 16,24 0-16,-24-25 0,0 25 0,0 0 15,0 0-15,0 25 0,0-25 16,0 0-16,0 0 16,0 0-16,0 0 0,0 0 15,0 0-15,0 0 0,0 0 16,0 0-16,0 0 0,0 0 0,0 0 15,0 0-15,0 0 0,0 24 0,25-24 16,-25 0-16,0 0 0,0 0 0,0 25 0,0-25 16,25 0-16,-25 25 0,0-25 0,0 0 0,0 25 15,25-25-15,-25 25 16,0-25-16,25 0 0,-25 24 0,0-24 15,0 0-15,0 0 0,0 25 0,0-25 16,0 0-16,25 0 0,-25 0 0,0 25 0,0-25 16,0 0-16,0 0 0,0 0 0,0 0 0,0 0 15,0 25-15,0-25 0,0 0 16,0 0-16,0 0 0,0 25 0,0-25 0,24 0 15,-24 24-15,0 1 16,0-25-16,25 25 0,-25-25 0,0 0 0,0 0 16,0 25-16,25-25 0,-25 0 0,0 0 15,0 25-15,0-25 0,0 0 0,0 0 16,0 24-16,25-24 15,-25 0-15,0 0 0,0 0 0,0 25 16,0-25-16,0 0 0,0 0 16,0 0-16,0 0 0,0 0 0,0 0 15,0 0-15,0 0 0,0 0 0,0 0 0,25 0 0,-25 0 16,0 0-16,0 0 0,0 0 15,0 0-15,0 0 0,0 0 16,0 0-16,0 0 0,24 0 0,-24 0 16,0-25-16,0 25 0,0 0 0,0 0 0,0 0 15,25 0-15,-25-24 0,25 24 16,-25-25-16,25 25 0,0-25 0,-25 25 0,24-25 15,1 25-15,0-25 0,0 1 0,0-1 16,-1 25-16,26-25 0,-25 0 16,74-24-16,-74 24 0,0 0 15,24 0-15,1-24 0,-25 49 0,24-25 0,-24 0 16,25 0-16,-26 0 0,1 1 15,25-1-15,0 0 0,-26 0 0,26 0 0,-25 0 16,-25 1-16,49-1 0,-24 25 16,-25-25-16,25 25 0,0-25 15,-25 25-15,0 0 0,0 0 0,0-25 16,25 25-16,-25 0 0,0 0 0,0 0 15,0 0-15,0 0 0,0 0 0,0 25 16,0-25-16,-25 0 0,25 0 0,0 0 16,0 0-16,0 0 0,0 0 0,0 25 15,0-25-15,0 0 0,0 25 0</inkml:trace>
  <inkml:trace contextRef="#ctx0" brushRef="#br0" timeOffset="216981.4106">24507 4787 0,'0'0'15,"0"0"-15,0 0 0,0 0 16,0-25-16,0 25 0,0 0 0,0 0 16,0 0-16,0 0 15,0 0-15,0 0 0,0 0 16,0 0-16,0 0 0,0 0 0,0 0 15,0 0-15,0 0 0,0 25 16,0-25-16,25 0 0,-25 25 16,25-25-16,-25 25 0,0 0 15,24 0-15,-24-1 0,0-24 0,0 25 16,25-25-16,-25 25 0,0 0 15,0 0-15,0-1 0,0-24 0,0 25 16,0-25-16,25 25 0,-25-25 16,0 25-16,0 0 0,0-25 15,0 24-15,0-24 16,25 0-16,-25 25 0,0-25 0,25 0 15,-25 0-15,0 0 0,0 0 16,24 0-16,-24 0 0,25 0 0,-25 0 0,25-25 16,0 25-16,0-24 0,-1 24 15,1-25-15,25 0 16,-25 25-16,0-25 0,-1 25 15,26-25-15,24 1 0,-24-1 0,-25 25 16,0 0-16,-1-25 0,-24 25 0,50-25 16,-25 25-16,0-25 0,-1 25 15,-24 0-15,25-24 0,0 24 0,0-25 16,0 25-16,-25 0 0,24-25 0,-24 25 15,50-25-15,-50 25 0,25 0 0,0-25 0,-25 25 16,24-25-16,1 25 16,0-24-16,0 24 0,0-25 0,-25 25 0,24 0 15,-24-25-15,50 0 16,-25 25-16,-25 0 0,25-25 15,-25 25-15,24-24 0,1 24 16,-25 0-16,0 0 0,25-25 0,-25 25 16,0 0-16,0 0 0,0 0 15,0 0-15,0 0 0,0 0 16,0 0-16,0 0 0,0 0 0,0 0 0,0 0 15,25 0-15,-25 0 0,0 0 0,0 0 0,0 0 16,0 0-16,-25 0 0,25 0 0,0 0 16,0 0-16,0 0 0,0 0 15,0 0-15,0 0 0</inkml:trace>
  <inkml:trace contextRef="#ctx0" brushRef="#br0" timeOffset="245976.069">25152 9203 0,'0'0'15,"0"0"-15,0 0 0,0 0 0,0 0 0,0 0 16,0 0-16,-25 0 16,25 0-16,0 0 0,0 0 0,0 0 15,0 0-15,0 0 0,0 0 0,0 0 16,0 0-16,0 0 0,0 0 0,0 0 0,0 0 0,0 0 15,0 0-15,0 0 16,0 0-16,0 0 0,0 0 16,0 0-16,25 0 0,-25 0 15,0-25-15,25 25 0,0 0 0,-25 0 0,24 0 16,1 0-1,25-25-15,24 25 0,1-25 0,-51 25 16,51-25-16,-26 25 0,26-24 16,-26 24-16,26-25 0,-26 25 0,-24-25 15,25 25-15,24 0 16,-49-25-1,0 25-15,-25 0 0,25 0 0,-25 0 0,0 0 16,-25 0-16,25 0 0,0 0 0,-25 0 16,25 25-16,-25-25 0,25 0 0,-24 0 0,24 0 15,-25 0-15,0 0 0,25-25 16,-25 25-16</inkml:trace>
  <inkml:trace contextRef="#ctx0" brushRef="#br0" timeOffset="249984.2983">25301 8930 0,'0'0'16,"0"0"-16,0 0 0,0 0 15,0 0-15,0 0 0,0 0 0,0 24 16,0-24-16,-25 0 0,25 25 16,-25-25-16,25 0 0,0 0 0,-25 25 0,25-25 0,-24 0 15,-1 25-15,25-25 0,-25 25 16,0-25-16,25 0 0,-25 25 0,1-25 0,-1 24 15,25-24-15,-50 25 0,25-25 0,25 0 16,-24 25-16,-1-25 0,25 0 16,0 0-16,0 0 0,0 25 15,0-25-15,0 0 0,0 0 0,0 0 0,0 0 16,0 0-16,0 0 0,25 0 15,-25 0-15,24 0 0,-24 0 0,25 25 0,0-25 16,0 0-16,-25 0 0,25 0 0,-1 24 16,-24-24-16,50 0 0,-50 0 15,25 25-15,0-25 0,-1 0 0,1 0 16,0 0-16,0 25 0,0-25 15,24 0-15,-24 0 0,0 0 0,-25 0 16,25 0-16,-1 0 0,1 0 0,-25 0 0,0 0 16,25 0-16,-25 0 15,0 0-15,0 0 0,0 0 0,0 0 0,0 0 0,25 0 16,-25 0-16,0 0 0,0 0 0,0 0 0,0 0 15,0 0-15,0 0 0,0 0 16,0 0-16,0 0 0,0 0 16,0 0-16,0 0 0,0 0 0,0 0 15,0 0-15,0 0 0,0 0 0,0 0 16,0 0-16,0 0 0,0 0 15,0 0-15,0 0 0,0 0 0,-25 0 0,25 0 0,0 0 16,0 0-16,0 0 0,0 0 0,0 0 16,0 0-16,0 0 0,0 0 15,0 0-15,0 0 0,0 0 0,0 0 16,0 0-16,0 0 0,0 0 15,0 0-15,0 0 0,0 0 0,0 0 16,0 0-16,0 0 0,0 0 0,0 0 0,0 0 16,0 0-16,0 0 0,0 0 0,0 0 0,0 0 15,0 0-15,0 0 0,0 0 0,0 0 16,0 0-16,0 0 0,0 0 0,0 0 0,0 0 15,0 0-15,0 0 0,0 0 0,0 0 16,0 0-16,0 0 0,0 0 0,0 0 0,0 0 16,0 0-16,0 0 0,0 0 0,0 0 15,0 0-15,0 0 0,25 0 16,-25 0-16,0 0 0,0 0 15,0 0-15,-25 0 0,25 0 16,0 0-16,0 0 0,0 0 0,0 0 0,0 0 16,0 0-16,0 0 0,0 0 15,0 0-15,0 0 0,0 0 0,0 0 0,0 0 0,0 0 16,0 0-16,0 0 0,0 0 15,0 0-15,0 0 0,0 0 16,0 0-16,0 0 0,0 0 0,0 0 16,0 0-16,0 0 0,0 0 15,0 0-15,0 0 0,0 0 16,0 0-16,0 0 0,0 0 0,0 0 15,0 0-15,0 0 0,0 0 0,0 0 0,0 0 16,0 0-16,0 0 0,0 0 0,0 0 16,0 0-16,0 0 0,0 0 0,0 0 15,0 0-15,0 0 0,0 0 16,0 0-16,0 0 0,0 0 0,0 0 15,0 0-15,0 0 0,0 0 16,0 0-16,0 0 0,0 0 16,0 0-16,0 0 0,0 0 15,0 0-15,0 0 0,0 0 0,0 0 16,0 0-16,0 0 0,0 0 0,0 0 0,0 0 15,0 0-15,0 0 0,0 0 0,0 0 16,0 0-16,0 0 0,0 0 16,0 0-16,0 0 0,0 0 0,0 0 15,0 0-15,0 0 0,0 0 0,0 0 16,0 0-16,0 0 0,0 0 0,0 0 15,0 0-15,0 0 0,0 0 16,0 0-16,0 0 0,0 0 0,0 0 16,0 0-16,0 0 0,0 0 0,0 0 0,0 0 15,0 0-15,0 0 16,0 0-16,0 0 0,0 0 0,0 0 15,0 0-15,0 0 0,0 0 0,0 0 16,0 0-16,0 0 0,0 0 0,0 0 16,0 0-16,0 0 0,0 0 0,0 0 15,0 0-15,0 0 0,0 0 0,0 0 16,0 0-16,0 0 0,0 0 15,0 0-15,0 0 0,0 0 16,0 0-16,0 0 0,0 0 0,0 0 0,0 0 0,0 0 16,0 0-16,0 0 15,0 0-15,0 0 0,0 0 0,0 0 16,0 0-16,0 0 0,0 0 0,0 0 15,0 0-15,0 0 0,0 0 16,0 0-16,0 0 0,0 0 0,0 0 16,0 0-16,0 0 0,0 0 15,0 0-15,0 0 0,0 0 16,0 0-16,0 0 0,0 0 15,0 0-15,0 0 0,0 0 0,0 0 16,0 0-16,0 0 0,0 0 16,0 0-16,0 0 0,0 0 0,0 0 15,0 0-15,0 0 0,0 0 0,0 0 0,0 0 16,0 0-16,0 0 0,0 0 15,0 0-15,0 0 0,0 0 0,0 0 16,0 0-16,0 0 16,0 0-16,0 0 0,0 0 0,0 0 15,0 0-15,0 0 16,0 0-16,0 0 0,0 0 0,0 0 15,0 0-15,0 0 0,0 0 0,0 0 0,0 0 16,0 0-16,0 0 0,0 0 16,0 0-16,0 0 0,0 0 15,0 0-15,0 0 0,0 0 16,0 0-16,0 0 0,0 0 15,0 0-15,0 0 0,0 0 0,0 0 0,0 0 16,0 0-16,0 0 16,0 0-16,0 0 0,0 0 15,0 0-15,0 0 0,0 0 16,0 0-16,0 0 0,0 0 0,0 0 15,0 0-15,0 0 0,0 0 16,0 0-16,0 0 0,0 0 0,0 0 0,0 0 16,0 0-16,0 0 0,0 0 0,0 0 15,0 0-15,0 0 0,0 0 16,0 0-16,0 0 0,0 0 0,0 0 15,0 0-15,0 0 16,0 0-16,0 0 0,0 0 16,0 0-16,0 0 0,0 0 0,0 0 15,0 0-15,0 0 0,0 0 0,0 0 16,0 0-16,0 0 0,0 0 0,0 0 15,0 25-15,0-25 0,0 0 16,0 0-16,0 0 0,0 0 16,0 0-16,0 0 15,0 0-15,0 0 16,0 0-16,0 0 0,0 0 0,0 0 15,0 0-15,0 0 0,0 0 0,0 0 16,0 0-16,0 0 0,0 0 0,0 0 16,0 0-16,0 0 0,0 0 0,0 0 0,0 0 15,0 0-15,0 0 0,0 0 16,0 0-16,0 0 0,0 0 0,0 0 15,0 0-15,0 0 0,-25 0 0,25 0 16,0 0-16,0 0 0,0 0 0,0 0 16,0 0-16,0 0 0,0 0 0,0 0 15,0 0-15,0 0 0,0 0 0,0 0 0,0 0 16,0 0-16,0 0 0,0 0 15,0 0-15,0 0 0,0 0 16,0 0-16,0 0 0,0 0 16,0 0-16,0 0 0,0 0 15,0 0-15,0 0 0,0 0 0,0 0 16,0 0-16,0 0 0,0 0 15,0 0-15,0 0 16,0 0-16,25 0 0,-25 0 0,0 0 0,0 0 16,0 0-16,0 0 0,0 0 15,0 0-15,0 0 0,0 0 0,0 0 16,0 0-16,0 0 0,0 0 15,0 0-15,0 0 0,0 0 0,0 0 0,0 0 16,0 0-16,0 0 0,0 0 0,0 0 16,0 0-16,-25 0 0,25 0 0,0 0 15,0 0-15,0 0 0,0 0 0,0 0 0,0 0 16,0 0-16,0 0 0,0 0 15,0 0-15,0 0 0,0 0 16,0 0-16,0 0 0,0 0 0,25 0 0,-25 0 16,0 0-16,0 0 0,0 0 0,0 0 0,0 0 15,0 0-15,0 0 0,0 0 16,0 0-16,0 0 0,0 0 15,0 0-15,0 0 0,0 0 0,0 0 0,0 0 16,0 0-16,0 0 0,0 0 16,0 0-16,0 0 0,0 0 15,0 0-15,0 0 0,0 0 16,0 0-16,0 0 0,0 0 0,0 0 15,0 0-15,0 0 0,0 0 0,0 0 16,0 0-16,0 0 0,0 0 0,0 0 0,0 0 16,0 0-16,0 0 0,0 0 0,0 0 15,0 0-15,0 0 0,0 0 16,0 0-16,0 0 0,0 0 0,0 0 0,0 0 15,0 0-15,0 0 0,0 0 0,0 0 0,0 0 16,0 0-16,0 0 16,0 0-16,0 0 0,0 0 0,0 0 0,0 0 15,0 0-15,0 0 0,0 0 16,0 0-16,0 0 0,0 0 0,0 0 0,0 0 15,0 0-15,0 0 0,0 0 16,0 0-16,0 0 0,0 0 0,0 0 0,0 0 16,0 0-16,0 0 0,0 0 0,0 0 0,0 0 15,0 0-15,0 0 0,0 0 0,0 0 16,0 0-16,0 0 0,0 0 15,0 0-15,0 0 0,0 0 0,0 0 0,0 0 16,0 0-16,0 0 0,0 0 0,0 0 16,0 0-16,0 0 0,0 0 15,0 0-15,0 0 16,0 0-16,0 0 0,0 0 15,0 0-15,0 0 0,0 0 0,0 0 16,0 0-16,0 0 0,0 0 0,0 0 0,0 0 16,0 0-16,0 0 15,0 0-15,0 0 0,0 0 16,0 0-16,0 0 0,0 0 0,0 0 15,0 0-15,0 0 0,0 0 16,0 0-16,0 0 0,0 0 0,0 0 0,0 0 16,0 0-16,0 0 0,0 0 0,0 0 0,0 0 15,0 0-15,0 0 0,0 0 0,0 0 16,0 0-16,0 0 0,0 0 15,0 0-15,0 0 0,0 0 0,0 0 16,0 0-16,0 0 16,0 0-16,0 0 0,0 0 0,0 0 0,0 0 15,0 0-15,0 0 0,0 0 16,0 0-16,0 0 0,0 0 15,0 0-15,0 0 16,0 0-16,0 0 0,0 0 0,0 0 16,0 0-16,0 0 0,0 0 0,0 0 15,0 0-15,0 0 0,0 0 16,0 0-16,0 0 15,0 0-15,0 0 0,0 0 16,0 0-16,0 0 0,0 0 0,0 0 16,0 0-16,0 0 0,0 0 0,0 0 15,0 0-15,0 0 16,0 0-16,0 0 0,0 0 0,0 0 0,0 0 15,0 0-15,0 0 0,0 0 16,0 0-16,0 0 0,0 0 0,0 0 16,0 0-16,0 0 0,0 0 0,0 0 15,0 0-15,0 0 0,0 0 0,0 0 16,0 0-16,0 0 0,0 0 0,0 0 0,0 0 0,0 0 15,0 0-15,0 0 0,0 0 0,0 0 16,0 0-16,0 0 0,0 0 16,0 0-16,0 0 0,0 0 0,0 0 15,0 0-15,0 0 0,0 0 0,0 0 0,0 0 16,0 0-16,0 0 0,0 0 0,0 0 15,0 0-15,0 0 0,0 0 0,0 0 0,0 0 16,0 0-16,0 0 0,0 0 0,0 0 16,0 0-16,0 0 0,0 0 15,0 0-15,0 0 0,0 0 0,0 0 16,0 0-16,0 0 0,0 0 0,0 0 15,0 0-15,0 0 0,0 0 0,0 0 16,0 0-16,0 0 0,0 0 0,0 0 16,0 0-16,0 0 0,0 0 0,0 0 0,0 0 15,0 0-15,0 0 0,0 0 16,0 0-16,0 0 0,0 0 0,0 0 15,0 0-15,0 0 16,0 0-16,0 0 0,0 0 16,0 0-16,0 0 0,0 0 15,0 0-15,0 0 0,0 0 0,0 0 16,0 0-16,0 0 0,0 0 15,0 0-15,0 0 0,0 0 16,0 0-16,0 0 0,0 0 16,0 0-16,0 0 0,0 0 0,0 0 15,0 0-15,0 0 0,0 0 16,0 0-16,0 0 0,0 0 15,0 0-15,0 0 0,0 0 16,0 0-16,0 0 0,0 0 16,0 0-16,0 0 0,0 0 0,0 0 0,0 0 15,0 0-15,0 0 16,0 0-16,0 0 0,0 0 0,0 0 15,0 0-15,0 0 0,0 0 0,0 0 16,0 0-16,0 0 0,0 0 0,0 0 16,0 0-16,0 0 0,0 0 15,0 0-15,0 0 0,0 0 0,0 0 16,0 0-16,0 0 0,0 0 0,0 0 15,-25 0-15</inkml:trace>
  <inkml:trace contextRef="#ctx0" brushRef="#br0" timeOffset="307406.5826">4862 3423 0,'-25'0'0,"25"0"0,0 0 16,0 0-16,-25 0 0,25 0 15,0 0-15,0 0 0,0 0 0,0 0 0,0 0 16,0 0-16,0 0 0,0 0 0,0 0 15,-25 0-15,25 0 0,0 0 0,0 0 16,0 0-16,0 0 0,0 0 0,0 0 16,0 0-16,0 0 0,0 0 15,0-25-15,-25 25 0,25 0 16,0 0-16,0 0 0,0-25 0,0 25 15,0 0-15,25 0 0,-25-24 0,25-1 16,-25 25-16,0-25 0,50 0 16,-50 0-16,25 25 0,-1-24 0,1-1 0,0 0 15,0 25-15,0-25 0,-1 0 16,26 1-16,-25-1 0,49 0 15,-49 0-15,99-24 16,-74 24-16,49-25 0,-50 25 0,1 1 16,0-1-16,74-25 0,-50 25 0,-24 25 15,24-24-15,25-26 0,-24 50 16,24-50-16,-49 50 0,-1 0 0,1-25 15,-1 25-15,-24 0 0,50-24 0,-26 24 16,-24 0-16,25 0 0,-26 0 0,51 0 16,-50 0-16,24 0 0,-24 0 15,25 0-15,24 0 0,-24 0 0,24 0 16,-24 0-16,24-25 0,-24 25 0,24 0 0,-24-25 15,24 25-15,-24-25 0,24 25 16,-24 0-16,74-25 0,-75 25 0,1 0 0,0 0 16,-1 0-16,-24 0 0,25-24 0,-1 24 0,-24 0 15,25 0-15,-25 0 0,24 0 0,-24 0 16,25 0-16,24 0 0,-49 0 0,24 0 15,1 0-15,0 0 0,49-25 16,-50 25-16,1 0 0,49-25 0,-49 25 16,-1 0-16,26 0 0,-25 0 0,-1 0 15,1 0-15,-1 0 0,-24 0 0,25 25 16,24-25-16,-24 25 0,-1-25 15,26 24-15,-26-24 0,1 0 0,0 25 16,-1-25-16,1 0 0,-1 0 0,1 0 0,0 0 16,-1 25-16,1-25 0,24 0 0,26 0 15,-51 0-15,50 0 0,-49 0 0,0 25 16,-26-25-16,51 0 15,-26 0-15,1 25 0,-25-25 0,0 0 0,24 0 16,-24 0-16,0 0 0,24 0 0,-24 0 0,0 0 16,0 24-16,0-24 0,-25 0 0,24 0 15,1 0-15,0 0 0,-25 0 0,25 0 0,-25 0 16,25 0-16,-25 0 0,24 0 15,-24 25-15,25-25 0,0 0 0,-25 0 16,25 0-16,25 0 0,-50 0 16,74 25-16,-49-25 0,24 0 15,-24 0-15,0 0 0,0 0 16,24 0-16,-49 0 0,25 0 0,0 0 15,0 0-15,-25 0 0,25 0 0,-25 0 0,24 0 16,-24 0-16,25 0 0,-25 0 0,0 0 16,25 0-16,-25 0 0,0 0 0,0 0 15,0 0-15,25 0 0,-25 0 0,0 0 16,0 0-16,0 0 0,-25 0 0,25 0 15,0 0-15,0-25 0,0 25 16</inkml:trace>
  <inkml:trace contextRef="#ctx0" brushRef="#br0" timeOffset="307786.6044">11609 2456 0,'0'0'15,"0"-25"-15,0 25 0,0 0 16,0 0-16,0 0 0,0 0 0,0 0 16,0 0-16,0 0 0,24 0 0,-24 0 0,0 0 15,25 0-15,0 25 0,-25-25 0,25 0 16,0 0-16,-25 0 0,24 24 15,26-24-15,-50 25 16,50-25-16,-26 25 0,1-25 0,-25 0 16,0 25-16,0-25 0,0 0 0,0 25 15,0-25-15,0 0 0,0 24 16,0-24-16,-25 25 0,1-25 15,-1 25-15,0-25 0,25 25 0,-25-25 16,0 25-16,1-25 0,24 0 0,-25 25 16,0-1-16,0-24 15,25 25-15,-25-25 0,25 25 0,0-25 16,0 0-16,0 25 0,0-25 0,0 25 15</inkml:trace>
  <inkml:trace contextRef="#ctx0" brushRef="#br0" timeOffset="310404.7541">13122 2580 0,'-25'0'16,"25"-25"-16,0 25 0,0 0 15,0 0-15,0 0 0,25-25 16,-25 25-16,0 0 15,24-25-15,1 25 0,0 0 16,0 0-16,-25 0 0,0 0 16,25 0-16,-25 0 0,25 0 0,-25 0 15,0 0-15,0 0 0,0 25 0,0-25 0,0 0 16,0 25-16,0 0 0,0-1 15,0 1-15,0 0 0,0-25 16,0 25-16,0-25 0,0 25 0,0-25 0,0 25 16,0-25-16,24 24 0,-24-24 0,0 0 15,25 0-15,-25 0 0,25 0 0,-25 0 0,25 0 16,0 0-16,-25-24 0,49 24 15,-49-25-15,25 0 0,0 25 0,-25-25 0,0 25 16,0-25-16,25 25 0,-25-25 0,0 25 16,0-24-16,0 24 0,-25-25 15,25 0-15,0 25 0,0 0 16,0 0-16,0 0 0,0-25 15,0 25-15,0 0 0,0 0 0,0 0 16,0 0-16,0 0 0,0 25 16,0-25-16,0 25 0,0-25 0,0 0 15,0 25-15,0-25 0,0 24 0,0-24 0,0 25 16,0-25-16,0 25 0,0 0 15,0 0-15,0-25 0,0 25 0,0-1 16,0 1-16,0-25 0,0 25 0,0 0 16,25 0-16,-25-1 0,0 1 15,0 0-15,0 0 0,0 0 16,0-25-16,0 24 0,0 1 0,0-25 15,0 25-15,0-25 0,0 25 0,0-25 0,-25 25 16,25-25-16,-25 24 16,25-24-16,-25 0 0,25 25 0,-25-25 15,25 0-15,-24 0 0,24 0 0,-25 25 16,0-25-16,25 0 0,-25 0 15,25 0-15,0 0 0,-25 0 0,25-25 16,0 25-16,0 0 0,0-25 16,0 25-16,0 0 0,0-49 0,25 49 15,-25-25-15</inkml:trace>
  <inkml:trace contextRef="#ctx0" brushRef="#br0" timeOffset="310839.779">13940 2555 0,'-25'0'0,"25"0"15,0 0-15,0-25 0,0 25 16,0 0-16,0 0 0,25 0 0,-25 0 16,0 0-16,25 0 0,0 0 15,-25 0-15,49 0 0,-24 0 0,0 0 16,0 0-16,24 0 0,-24-25 0,0 25 15,0 0-15,0 0 0,-1 0 16</inkml:trace>
  <inkml:trace contextRef="#ctx0" brushRef="#br0" timeOffset="311026.7897">14089 2679 0,'0'0'0,"0"0"0,0 0 16,0 0-16,0 0 0,0 25 15,25-25-15,-25 0 0,25 0 0,-25 0 16,24 0-16,1 0 0,25 0 16,-25 0-16,49 0 0</inkml:trace>
  <inkml:trace contextRef="#ctx0" brushRef="#br0" timeOffset="311810.8345">15106 1860 0,'0'0'0,"0"0"16,0 0-16,0 0 0,0 0 16,0 0-16,0 25 15,0 0-15,0 0 0,0 0 16,0-25-16,0 24 0,0 1 15,0 50-15,0-51 0,0 1 0,0 25 0,0-25 16,0-1-16,0 26 16,0 74-16,-25-74 0,25-1 15,0-24-15,0 25 0,-25-1 0,25-24 0,0 25 16,0-1-16,-24-24 0,24 25 15,0-1-15,-25 26 0,25-26 0,0-24 0,0 25 16,-25-25-16,25 49 0,0-24 16,-25-1-16,25 1 0,0-25 0,0-1 15,-25 1-15,25 25 0,0-25 0,0-1 16,-24 26-16,24 0 0,-25-1 15,25-24-15,-25 25 0,25-1 0,-25-24 0,25 0 16,-25 0-16,25 49 16,-24-49-16,24 0 0,0 0 0,-25 24 0,25-24 15,0 0-15,0 0 0,-25 24 0,25-24 16,0 0-16,0 0 0,0-1 0,0 26 0,-25-25 0,25 0 15,0-1-15,0 1 0,0 0 0,-25 25 16,25-1-16,0-24 0,0 0 16,0 0-16,-24-1 0,24 1 0,0 0 15,0 0-15,0 24 0,-25-24 0,25-25 16,0 25-16,0 0 0,0 0 0,0-25 0,0 25 15,25-1-15,-25 1 0,0-25 0,0 25 16,0 0-16,0-25 0,24 25 16,-24-25-16,25 24 0,-25-24 15,25 25-15,0-25 0,0 0 16,-1 0-16,26 25 15,24-50-15,-49 25 0,25 0 0,-25 0 0,-1 0 16,1 0-16,25-25 0,-25 25 0,49-24 16,-24-1-16,-1 0 0,-24 25 0,25-25 15</inkml:trace>
  <inkml:trace contextRef="#ctx0" brushRef="#br0" timeOffset="312630.8814">15156 1885 0,'0'0'0,"0"0"0,0 0 15,0 0-15,0 0 0,0 0 0,0 0 0,0 0 16,0 0-16,0-25 15,0 25-15,-25 0 0,25 0 0,0 0 0,0 0 16,0 0-16,0 0 0,0 0 0,0 0 16,0 0-16,0 0 0,0 0 0,0 0 15,25 0-15,-25 0 0,0 0 0,0 0 16,0 0-16,0 0 0,0 0 15,0 0-15,24-24 0,1 24 16,0 0-16,49-25 16,51-25-16,-76 25 15,100-24-15,-124 24 0,24 25 0,-24-25 0,50 25 16,-75-25-16,24 25 0,1 0 0,-25 0 15,0 0-15,0 0 0</inkml:trace>
  <inkml:trace contextRef="#ctx0" brushRef="#br0" timeOffset="313684.9416">16123 1637 0,'0'0'0,"0"0"0,0-25 0,0 25 16,0 0-16,0 0 0,0 0 16,0 0-16,0 0 0,0 0 0,0 0 0,0 0 15,0 0-15,0 0 0,0 0 16,0 0-1,25-25-15,0 25 0,-25 0 0,0 0 0,24 0 16,-24 0-16,25 0 16,-25 0-16,0 0 0,25 0 0,-25 0 15,0 0-15,0 0 16,0 0-16,0 25 0,0 0 15,0 0-15,-25 0 0,25 0 0,0-25 16,-25 24-16,25-24 0,0 25 0,-24 0 16,-1 0-16,25 0 0,0-25 15,0 0-15,0 24 0,0-24 0,0 25 16,-25 0-16,25-25 0,0 0 0,0 25 15,-25-25-15,25 25 0,0-25 0,0 24 16,-25-24-16,25 25 0,-24 0 16,24-25-16,0 0 0,0 0 0,0 25 0,0-25 15,0 0-15,0 0 0,0 0 0,0 0 0,0 0 16,0 0-16,24 25 0,-24-25 15,25-25-15,0 25 0,-25 0 0,25 0 16,-25 0-16,25 0 0,-1 0 0,1-25 16,-25 25-16,25 0 0,0 0 0,-25 0 15,25-25-15</inkml:trace>
  <inkml:trace contextRef="#ctx0" brushRef="#br0" timeOffset="314511.989">16197 2183 0,'0'0'0,"0"0"0,0 0 15,0 0-15,0 0 0,0 0 16,0 25-1,0-25-15,0 0 0,0 0 16,0 0-16,-24 0 0,24 0 0,0 0 0,0 0 16,0 0-16,-25 24 0,25-24 0,0 0 15,-25 0 1,25 0-16,0 0 0,-25 0 0,25 0 0,0 0 15,0 0-15,0 0 0,25 0 0,-25 0 16,0-24-16,0 24 16,0 0-16,0 0 0,0 0 0,0 0 15,0 0-15,0 0 0,25 0 0,-25 0 16,0 0-16,0 0 0,0 0 0,0 0 15,0 0-15,0 0 0,0 0 16,0 0-16,0 0 0,0 0 16,0 24-16,0-24 0,0 0 0,-25 0 15,25 0-15,0 0 0,0 0 16,0 0-16,0 0 0,0 0 15,25 0-15,-25 0 0,0 0 16,0 0-16,0-24 0,0 24 16,0 0-16,0 0 0,0 0 0,0 0 15,0 0-15,0 0 0,0 0 16,0 0-16,0 0 0,0 0 0,25 0 15,-25 0-15,24 0 0,-24 0 0,0 0 16,0 0-16</inkml:trace>
  <inkml:trace contextRef="#ctx0" brushRef="#br0" timeOffset="347812.8937">15925 2530 0,'0'0'0,"0"0"0,0 0 0,-25 0 15,25 0-15,0 0 0,0 0 16,0 0-16,0 0 0,25 0 15,-25 0-15,0 0 0,0 0 0,24 0 16,-24 0-16,25 0 16,0 0-16,-25 0 0,25 0 0,-25 0 15,25 0-15,-25 0 0,24 0 0,1 0 16,-25 0-16,0 0 0,25 0 0,-25 0 15,0 0-15,0 0 0,0 0 0,0 0 0,0 0 16,0 0-16,0 0 0,25 0 16,-25 0-16,0 0 0,-25 0 15,25 25-15,0-25 16,0 0-16,0 25 0,0-25 15,0 24 1,-25 1-16,25 0 0,0 0 0,0-25 0,-25 25 16,25 0-16,0-25 0,0 24 0,0-24 15,0 25-15,0-25 0,-24 25 0,24 0 16,0-25-16,0 25 0,0-25 0,0 24 15,0-24-15,0 25 0,-25-25 0,25 25 0,0-25 16,0 0-16,0 25 0,0-25 0,0 0 16,0 0-16,0 25 0,0-25 0,0 0 15,0 0-15,0 0 0,0 0 16,0 0-16,0 0 0,0 0 15</inkml:trace>
  <inkml:trace contextRef="#ctx0" brushRef="#br0" timeOffset="348079.909">15850 2753 0,'0'0'0,"25"0"0,-25 0 0,0-24 16,0 24-16,0 0 0,0 0 0,25 0 15,-25 0-15,25 0 0,24 0 16,-49 0-16,25 0 0,0 0 0,0 0 15,-1 0-15,51 0 16,-50 0-16,-25 0 0,24 0 0,-24 0 16,25 0-16</inkml:trace>
  <inkml:trace contextRef="#ctx0" brushRef="#br0" timeOffset="349331.9806">16297 2480 0,'0'0'0,"0"0"0,0-24 0,0 24 16,0 0-16,0 0 0,0 0 0,0 0 15,0 0-15,0 0 16,0 0-16,24 0 16,-24 0-16,0 0 0,0 0 0,0 0 15,25 24-15,-25-24 0,0 0 0,0 0 16,0 25-16,25-25 0,-25 0 15,0 25-15,-25 0 0,25-25 0,0 25 16,0-1-16,-25 1 0,25-25 16,0 25-16,-24 0 0,24-25 0,-25 25 15,25-25-15,0 25 0,0-25 0,0 24 0,-25 1 16,25-25-16,0 0 0,0 0 0,0 25 15,0-25-15,25 0 0,-25 0 0,0 25 16,0-25-16,0 0 0,0 0 0,0 0 0,0 0 16,0 0-16,0 25 0,0-25 15,0 0-15,25 0 0,-25 0 16,0 0-16,0 0 0,0 24 0,0-24 0,0 0 15,24 0-15,-24 0 0,0 0 16,0 0-16,0 0 0,0 25 0,0-25 16,0 0-16,0 0 0,25 0 15,-25 25-15,0-25 0,0 0 16,0 25-16,25-25 0,-25 0 0,0 25 15,0-25-15,25 0 0,-25 24 0,0-24 0,0 0 16,0 25-16,0-25 0,0 0 16,25 0-16,-25 25 0,0-25 0,0 0 15,0 25-15,0-25 0,0 0 0,0 0 16,0 0-16,0 25 15,0-25-15,0 0 0,0 24 0,0-24 16,0 0-16,-25 0 0,25 0 16,0 0-16,0 0 0,0 0 0,0 25 0,0-25 15,0 0-15,0 0 0,-25 0 0,25 0 0,0 0 16,-25 0-16,25 25 0,-25-25 15,25 0-15,-24 0 0,24 0 0,-25 0 16,25 25-16,-25-25 0,25 0 0,-25 0 0,25 0 16,0 0-16,-25 0 15,25 0-15,0 0 0,0 0 0,0 0 0,0 0 16,0 0-16,0 0 0,-24 0 0,24 0 15,0 0-15,0 0 0,0 0 0,0 0 16,0 0-16,0 0 0,0 0 0,0-25 16,0 25-16,0 0 0,0 0 0,0 0 15,0 0-15,0 0 0,0 0 16,0 0-16,0 0 0,0 0 15,0 0-15,0 0 0,0 0 16,0 0-16,0 0 0,0 0 16,0 0-16,0 0 0,0 0 0,0 0 0,0 0 15,0 0-15,0 0 0,0 0 0,0 0 16,0 0-16,0 0 0,0 0 0,0 0 15,0 0-15,0 0 0,0 0 0,0 0 0,0 0 0,0 0 16,0 0-16,0 0 0,0 0 16,0 0-16,0 0 0,0 0 0,0 0 15,0 0-15,0 0 0,0 0 16,0 0-16,0 0 15,0 0-15,0 0 0,0 0 0,0 0 16,0 0-16,0 0 0,0 0 0,0 0 16,0 0-16,0 0 0,0 0 0,0 0 0,0 0 15,0 0-15,0 0 16,0 0-16,0 0 0,0 0 0,0 0 15,0 0-15,0 0 0,0 0 16,-25 0-16,25 0 0,0 0 0,0 0 0,0-25 16,0 25-16</inkml:trace>
  <inkml:trace contextRef="#ctx0" brushRef="#br0" timeOffset="351622.1116">16123 1662 0,'0'0'0,"-25"25"16,25-25-16,-25 25 0,25-1 15,0-24-15,-24 50 0,-1-50 0,25 50 16,-25-26-16,25 1 0,0-25 15,-25 50-15,25-50 0,0 0 16,25 25-16,-25-25 0,25 0 16,0 0-16,-25 0 0,24-25 0,1 25 15,-25 0-15,50-25 0,-50 0 16,25 0-16,-1 25 0,-24-24 0,0 24 0,25-25 15,-25 25-15,0-25 0,0 25 0,25 0 16,-25-25-16,0 25 0,0 0 0,0 0 16,0 0-16,0 0 0,-25 0 0,25 0 15,-25 0-15,25 25 0,-24 0 16,24-25-16,-25 49 0,0-49 0,25 25 0,0 0 15,0-25-15,-25 25 0,25-25 0,0 25 16,0-1-16,0-24 0,0 25 0,0-25 16,0 25-16,0-25 0,0 0 0,0 25 0,0-25 0,0 0 15,0 0-15,25 0 16,-25 0-16,25 0 0,-25-25 0,0 25 15,25-25-15,-25 25 0,24 0 16,-24-25-16,0 25 0,0-24 0,0 24 16,0-25-16,0 0 15,-24 25-15,24-25 0,-25 25 0,0 0 16,25 0-16,-25 0 0,25 0 0,-25 25 15,1-25-15,24 25 0,-25 0 16,0-25-16,25 24 0,0 1 0,-25 0 16,25-25-16,0 25 0,0 0 0,0-25 0,0 24 15,25 1-15,-25-25 0,25 25 0,0-25 16,-25 0-16,24 0 0,1 0 0,0 0 15,0 0-15,24-25 0,1 0 16,-25 1-16,-25 24 0,25-25 0,-1 0 16,1 0-16,-25 0 15,25 1-15,-25-26 0,0 50 0,0-50 16,-25 50-16,0-24 0,25 24 0,-24 0 15,24 0-15,-25 0 0,25 0 0,-25 0 16,0 0-16,25 0 0,-25 24 16,1-24-16,-1 25 0,25 0 0,0-25 15,0 25-15,0-25 0,0 25 0,0-25 16,0 0-16</inkml:trace>
  <inkml:trace contextRef="#ctx0" brushRef="#br0" timeOffset="352827.1805">16694 1587 0,'0'0'15,"0"0"-15,-25 0 0,25 0 16,0 0-16,0 0 0,0 0 0,0 0 15,0 0-15,0-24 0,0 48 16,-25-24-16,25 0 0,0 0 16,0 0-16,-25 0 15,0 25-15,1 0 0,24-25 0,-25 25 0,25-25 16,-25 25-16,25 0 15,-25-1-15,25 1 0,-25-25 0,25 25 16,0 0-16,0-25 0,0 25 0,0-1 16,0 1-16,0-25 0,0 25 0,0-25 15,25 0-15,-25 25 0,0-25 0,25 25 16,-25-25-16,0 0 0,25 0 15,0 24-15,-25-24 0,24 0 0,1 0 16,-25 0-16,25 0 0,-25 0 0,25-24 16,-25 24-16,25 0 0,-1-25 0,1 25 15,-25 0-15,25-25 0,-25 25 0,25 0 16,-25-25-16,25 0 0,-25 25 15,0-24-15,24-1 0,-24 0 0,0 25 16,0-25-16,25 0 0,-25 1 16,0-1-16,0 0 0,25 25 0,-25-25 0,0 25 15,0 0-15,0-25 0,0 25 0,0-25 16,0 25-16,-25 0 0,25 0 0,0 0 15,0-24-15,-25 24 16,25 0-16,0 0 0,-24 0 0,24 0 16,0 0-16,-25 0 0,25 0 0,0 0 15,0 0-15,-25 0 0,25 0 16,0-25-16,-25 25 0,25 0 0,-25 0 0,25 0 15,0 0-15,0 0 0,-24 25 16,24-25-16,-25 0 0,25 0 0,0 0 0,-25 0 16,25 0-16,0 0 15,-25 0-15,25 0 0,0 0 0,0 24 0,-25-24 16,25 0-16,0 0 0,0 0 15,0 25-15,0-25 0,-24 0 0,24 0 16,0 25-16,0-25 0,-25 0 0,25 25 16,0-25-16,-25 25 15,25 0-15,-25-25 0,25 24 0,0-24 0,0 0 16,0 25-16,0-25 0,0 25 0,0-25 0,0 0 15,-25 25-15,25-25 0,0 0 16,0 25-16,25-25 0,-25 0 0,0 24 0,0-24 16,0 25-16,0-25 0,0 0 0,0 0 15,0 25-15,0-25 0,0 0 0,25 0 16,-25 25-16,0-25 0,0 0 0,0 0 15,25 0-15,-25 0 16,0 25-16,25-25 0,-25 0 16,24 0-16,1 0 0,-25 0 15,25 0-15,0 0 0,-25 0 16,25 0-16,-1 0 15,1 0-15,-25 0 0,25-25 0,-25 25 0,0 0 16,25 0-16,-25 0 0,0-25 0,25 25 0,-25 0 16,0-25-16,24 25 15,-24-25-15,25 1 0,-25-1 16,25 0-16,-25 25 0,0-25 0,25 25 15,-25-25-15,0 25 0,0-24 0,0 24 16,0 0-16,0-25 0,0 25 16,0-25-16,-25 25 0,25 0 0,0 0 15,0 0-15,-25-25 0,25 25 16,0 0-16,-25 0 0,25-25 0,-24 25 15,24 0-15,0 0 0,-25 0 0,25 0 16,-25 0-16</inkml:trace>
  <inkml:trace contextRef="#ctx0" brushRef="#br0" timeOffset="354004.2476">16743 2480 0,'0'0'0,"0"0"16,0 0-16,0 0 0,0 0 15,0 0-15,0 0 0,0 0 16,0 0-16,0 0 0,0-24 0,0 24 15,0 0-15,0 0 0,0 0 0,0 0 16,0 0-16,0 0 0,0 0 0,0 0 0,0 0 16,0 0-16,0 0 15,0 0-15,25 0 16,-25 0-16,0 24 0,0 1 0,0-25 15,0 0-15,0 50 16,0-50-16,0 25 0,0-25 0,0 24 16,0-24-16,-25 25 0,25-25 0,0 25 0,-25-25 15,25 25-15,0-25 0,0 25 0,0-25 16,-24 25-16,24-25 0,0 24 15,0-24-15,0 25 0,0-25 0,0 0 16,0 0-16,0 0 0,0 25 16,0-25-16,0 0 0,24 0 15,-24 0-15,0 0 0,25 0 16,-25 0-16,25 0 0,0 0 0,-25 0 15,25 0-15,-25 0 0,24 0 0,-24 0 16,0 0-16,25 0 0</inkml:trace>
  <inkml:trace contextRef="#ctx0" brushRef="#br0" timeOffset="354568.2801">16818 3051 0,'0'0'15,"0"0"-15,0 0 0,0 0 0,0 0 16,0 0-16,0 0 0,0 0 15,0 0-15,0 0 0,0 0 0,0 0 16,0 0-16,0 0 0,0 0 16,0 0-16,0 0 0,0 0 0,0 0 15,0 0 1,0 0-16,0 0 0,24 0 0,-24 0 15,0 0-15,0 0 0,0 0 0,0 0 0,0 0 16,0 0-16,0 0 16,0 0-16,0-25 0,0 25 0,0 0 15,25 0-15,-25 0 0,0 0 0,0 0 16,0 0-16,0 0 0,0 0 15,0 0-15,0 0 0,0 0 16,0 0-16,0 0 0,0 0 0,0 0 16,0 0-16,0 0 0,0 0 15,0 0-15,0 0 0,0 0 0,0 0 0,0 0 0,0 0 16,0 0-16,0 0 0,0 0 15,0 0-15,0 0 0,0 0 0,0 0 16,0 0-16,0 0 0,0 0 0,0 0 0,0 0 16,0 0-16,0 0 0,0 0 0,0 0 15,0 0-15,0 0 0,0 0 0,0 0 16,0 0-16,0 0 0,0 0 0,0 0 15,0 0-15,0 0 16,0 0-16,0 0 0,0 0 0,0 0 16,0 0-16,-25 0 15</inkml:trace>
  <inkml:trace contextRef="#ctx0" brushRef="#br0" timeOffset="358250.4907">16098 3423 0,'0'0'16,"0"0"-16,0 0 0,0 0 0,0 0 15,0 0-15,0 0 0,0 0 0,0 0 16,0 0-16,0 0 0,0 0 16,0 0-16,0-25 15,0 25-15,0 0 0,0 0 0,0 0 16,0 0-16,0 0 15,0-25-15,0 25 0,0 0 0,0 0 16,0 0-16,0 0 0,-25 25 16,25-25-16,0 0 0,0 0 0,0 0 15,0 0-15,-24 0 0,24 0 31,0 0-31,-25 25 16,0-25-16,25 25 0,0-25 0,-25 0 0,25 25 16,0-25-16,0 0 0,-25 24 0,25-24 15,0 0-15,0 25 0,0-25 0,0 25 16,0-25-16,0 25 0,0-25 15,0 0-15,0 25 0,0-25 0,0 24 0,0-24 16,0 0-16,0 0 0,0 0 0,0 25 16,25-25-16,-25 0 0,0 0 0,0 0 15,25 0-15,-25 25 16,25-25-16,-25 0 0,25 0 0,-25 0 0,24-25 15,-24 25-15,25 0 0,0 0 16,-25 0-16,25-25 0,0 25 0,-25-24 16,0 24-16,24 0 0,-24-25 15,25 25-15,-25-25 0,0 25 0,0 0 16,25-25-16,-25 0 0,0 25 0,0-24 0,0 24 15,0 0-15,0-25 0,0 25 16,0-25-16,0 25 0,0 0 0,0-25 16,0 25-16,0 0 0,0-25 15,0 25-15,0 0 0,0 0 0,0 0 16,0 0-16,0 0 15,0 0-15,-25 0 0,25 0 0,0 0 0,0 0 16,0 0-16,0 0 0,-25 0 0,25 0 0,0 0 16,0 0-16,0 0 0,-24 0 15,24 0-15,0 0 0,-25 0 16,25 0-16,-25 25 0,25-25 15,0 0-15,0 0 0,0 0 0,0 0 0,-25 0 16,25 0-16,0 25 0,0-25 16,0 0-16,0 0 15,0 0-15,0 0 0,0 0 0,0 0 0,0 0 16</inkml:trace>
  <inkml:trace contextRef="#ctx0" brushRef="#br0" timeOffset="359168.5432">16148 3820 0,'-25'0'16,"25"25"-16,0-25 0,0 0 0,0 0 15,0 0-15,0 0 0,0 0 16,0 0-16,0 0 16,0 0-16,0 0 0,25 0 15,-25 0-15,25 0 0,-25-25 0,24 25 16,1 0-16,-25 0 0,25 0 0,-25 0 0,25 0 15,-25 0-15,0 0 0,25 0 16,-25 0-16,0 0 0,0 0 0,0 0 0,24 0 16,-24 0-16,0 0 0,0 0 0,0 0 0,0 0 15,0 0-15,0 0 0,0 0 16,0 25-16,0-25 0,-24 0 0,24 0 0,0 0 15,0 25-15,0-25 0,0 0 16,0 24-16,0-24 0,0 0 0,0 0 0,0 25 16,0-25-16,0 25 0,-25-25 15,25 25-15,0-25 0,0 25 16,0-25-16,0 24 0,0-24 0,0 0 15,0 25-15,0-25 0,0 0 0,-25 25 0,25-25 16,0 0-16,0 25 0,0-25 0,0 0 16,0 0-16,0 0 0,-25 0 15</inkml:trace>
  <inkml:trace contextRef="#ctx0" brushRef="#br0" timeOffset="359397.5563">16222 3919 0,'-25'0'0,"25"0"0,25 0 16,-25 0-16,0-25 15,0 25-15,25 0 0,-25 0 0,25 0 16,-25 0-16,49 0 0,1-24 15,-50 24-15,25 0 0,0 0 0,-25 0 0,25 0 16,-25 0-16,24-25 16</inkml:trace>
  <inkml:trace contextRef="#ctx0" brushRef="#br0" timeOffset="359729.5753">16619 3696 0,'0'0'0,"0"0"0,0 0 16,0-25-16,25 25 0,-25 0 0,0 0 16,0 0-16,0 0 0,25 0 0,-25 0 15,0 0-15,0 0 0,0 0 0,25 0 0,-25 25 16,0-25-16,0 0 0,0 0 15,0 25-15,0-25 0,0 0 0,0 25 16,0-25-16,0 24 0,0-24 0,-25 0 16,25 25-16,0-25 0,0 0 0,0 25 15,0-25-15,0 25 0,0 0 16,0-25-16,0 0 0,0 0 15,0 24-15,0-24 0,-25 0 0,25 0 0,0 25 16,25-25-16,-25 0 0,0 25 16,0-25-16,0 0 0,25 25 15,-25-25-15,24 0 0,-24 0 0</inkml:trace>
  <inkml:trace contextRef="#ctx0" brushRef="#br0" timeOffset="359893.5847">16842 4093 0,'0'0'0,"0"0"0,0-25 0,0 25 16,0 0-16,0 0 0,0 0 0,0 0 15,0 0-15,0 0 0,25 0 16,-25 0-16</inkml:trace>
  <inkml:trace contextRef="#ctx0" brushRef="#br0" timeOffset="360696.6306">17338 1513 0,'0'0'15,"0"0"-15,0-25 0,0 25 0,0 0 16,0-25-16,25 25 0,-25 0 0,0 0 15,25 0-15,-25-24 16,25 24-16,-25 0 0,0 0 0,25 24 16,-1-24-16,-24 0 0,25 25 15,-25 0-15,25 0 16,-25 0-16,0-1 0,0 1 0,0 0 15,0 0-15,-25 49 16,0 26-16,1-76 0,-1 26 0,25-25 16,-25 0-16,0 49 0,0-49 0,25 24 0,-24-24 15,24 0-15,0 0 0,-25 0 0,25-1 16,0 1-16,0-25 0,0 25 0,0 0 15,0 0-15,0-1 0,0-24 0,0 25 0,0 0 16,0 0-16,0-25 0,0 49 16,25-49-16,-25 50 0,0-50 0,0 25 15,0-25-15,0 0 0,24 25 16,-24-25-16,0 0 0,0 0 0,0 0 15,0 24-15,0-24 0,0 0 0,0 0 0,0-24 16</inkml:trace>
  <inkml:trace contextRef="#ctx0" brushRef="#br0" timeOffset="362060.7086">17264 1612 0,'0'25'0,"-25"-25"15,25 0-15,0 0 0,0 0 16,-25 0-16,25 0 0,0 0 0,0 0 16,0 0-16,0 0 0,0 0 0,0 0 15,0 0-15,0 0 0,0 0 16,0 0-16,0 0 15,0 0-15,0 0 0,0 0 0,25 0 16,-25-25-16,0 25 0,25-25 16,0 25-16,24 0 15,1-24-15,-25 24 0,0-25 0,-1 25 0,1 0 16,0 0-16,25-25 0,-25 25 15,-25 0-15,24 0 0,1 0 0,-25 0 0,0 0 16,25-25-16,-25 25 0,0 0 16,0 0-16,25 25 0,-25-25 0,0 0 0,0 0 15,0 0-15,0 25 0,0-25 16,0 0-16,0 25 0,-25-25 0,25 49 15,0-24-15,-25 0 0,25 0 0,-25 24 16,25-24-16,-24 0 0,24 0 0,-25 0 0,25 24 16,-25-24-16,25 0 0,-25 24 0,25-24 15,-25 25-15,25-1 0,-25 1 16,25-25-1,0 24-15,0 51 0,-24-51 0,24-24 0,0 0 16,0 0-16,0 49 0,0-49 0,0 24 0,0-24 16,0 0-16,0 0 0,0 25 0,0-26 15,0 1-15,0 0 0,0 49 16,0-49-16,0 50 0,0-51 15,0 26-15,0 0 0,0-26 0,0 1 16,0 0-16,24 0 0,-24 0 0,0 24 16,0-24-16,0 0 0,0 0 0,25-1 15,-25 1-15,0 0 0,0 0 0,0 0 16,0-1-16,0 1 0,-25 0 0,25 0 15,0 0-15,0-1 0,0 1 16,0 0-16,-24 25 0,24-25 0,0 24 16,0-24-16,0-25 0,0 25 0,0 0 15,0-1-15,0-24 0,0 25 0,0 0 0,0-25 16,0 25-16,0 0 0,0-25 0,0 24 15,0 1-15,0 0 0,0 0 16,0-25-16,0 25 0,0-25 0,0 24 16,0-24-16,0 25 0,0 0 0,0-25 0,0 25 0,0-25 15,0 25-15,0-25 0,0 24 16,0 1-16,0 0 0,0-25 0,0 25 15,0-25-15,0 0 0,0 25 0,0-25 16,0 0-16,0 24 0,0-24 0,0 0 16,0 0-16,0 0 0,0 25 15,24-25-15,-24 0 0,0 0 16,0 25-16,0-25 0,0 0 0,-24 0 15,24 0-15,0 0 0,0 25 0,0-25 16,0 0-16,0 0 0,0 0 0,0 0 0,0 25 16,0-25-16,0 0 15,0 0-15,0 0 0,0 0 0,0 24 16,0-24-16,0 0 0,0 0 0,0 0 15,0 0-15,0 25 0,0-25 0,0 0 0,0 0 16,0 0-16,0 0 0,0 0 0,0 0 16,0 0-16,0 0 0,0 25 15,0-25-15,0 0 0,0 0 0,0 0 16,0 25-16,0-25 0,0 0 0,0 0 0,0 0 15,0 25-15,-25-25 0,25 0 16,0 0-16,0 0 0,0 0 0,0 0 16,0 24-16,0-24 0,0 0 0,0 0 15,0 0-15,0 0 0,0 0 0,0 0 16,0 0-16,0 0 0,0 0 0,-25 25 15,25-25-15,0 0 0,0 0 0,0 0 16,-25 0-16,25 0 0,0 0 16,0 0-16,0 0 0,-25 0 0,25 0 15,-24 0-15,-1 0 0,0 0 0,0 0 16,0 0-16,-24 0 0,-1 25 0,1-25 15,-1 0-15,0 25 0,1-25 0,-1 0 0,-24 25 16,24-25-16,1 24 0,-1-24 0,25 25 16,-24-25-16,-1 0 0,25 0 0,0 25 15,-24-25-15</inkml:trace>
  <inkml:trace contextRef="#ctx0" brushRef="#br0" timeOffset="364718.8606">10468 11956 0,'0'0'0,"0"0"0,0 0 16,0 0-1,0 0-15,0 25 0,0-25 16,24 0-16,1 24 0,-25 1 16,25 0-16,-25 0 0,25 0 0,0-1 15,-1 26-15,1 0 0,0-25 0,0-1 16,0 26-16,-25 0 0,24-26 0,26 76 15,-25-51-15,-25-24 0,25 25 0,-1-1 16,1 1-16,0-1 0,0 1 0,-25 0 16,25-26-16,-1 26 0,1 0 0,-25-1 0,25 1 0,0-25 15,-25 24-15,25-24 0,-1 25 0,-24-25 16,25 49-16,0-24 15,0 24-15,-25-74 0,0 25 16,25 0-16,-25-25 0,0 24 0,0-24 16,0 0-16,-25 0 0,25 0 0,0 0 15,-25 0-15</inkml:trace>
  <inkml:trace contextRef="#ctx0" brushRef="#br0" timeOffset="365199.8882">10368 11832 0,'0'-25'0,"0"25"16,0-25-16,0 25 0,-24 0 0,24-25 15,0 25-15,0 0 0,0 0 16,0 0-16,0 0 0,0 0 0,0 25 0,0-25 16,0 25-1,-25 0-15,25 0 0,0-1 0,-25 1 16,25 0-16,0-25 0,0 25 0,0-25 15,0 25-15,-25-1 0,25-24 0,-25 25 16,25 0-16,0 0 0,0 0 0,0-1 16,-24 1-16,24 0 0,0 0 0,0-25 0,0 25 0,0 0 15,0-1-15,0-24 0,0 25 0,0 0 16,0-25-16,0 0 0</inkml:trace>
  <inkml:trace contextRef="#ctx0" brushRef="#br0" timeOffset="365418.9007">10368 11733 0,'0'0'0,"0"0"0,0 0 0,25 0 15,-25 0-15,0 0 0,25 0 0,-25 0 16,25 0-16,-25 24 0,25-24 0,-1 0 0,1 0 15,0 0-15,0 0 0,0 0 16,49 0-16,-49 0 0,0 0 0,24 0 0,-24 0 16,0 0-16,0 0 0,24 0 0,1-24 15,-25 24-15,24 0 0</inkml:trace>
  <inkml:trace contextRef="#ctx0" brushRef="#br0" timeOffset="366618.9694">2381 13469 0,'0'0'0,"0"0"16,0 25-16,0-25 0,0 0 16,-25 25-16,25-25 0,0 0 0,0 0 15,0 24-15,-24-24 0,24 0 16,-25 0-16,25 25 15,-25 0-15,0-25 0,0 0 0,25 25 0,0-25 16,0 0-16,0 0 0,-24 0 0,24 0 16,0 0-16,0 0 0,0 0 0,0 0 0,24 0 15,-24-25-15,0 25 0,25-25 16,0 0-16,-25 1 0,25-1 0,0-25 0,-1 25 15,1 1-15,50-76 0,-51 76 16,51-51-16,-26 25 0,-24 1 16,50-26-16,-50 51 0,-1-1 0,1-25 15,50 1-15,-51-1 0,1 0 16,0 26-16,0-1 0,0 0 0,-25-25 0,24 26 15,1-1-15,0-25 0,0 25 16,-25 1-16,25-26 0,-1 50 16,1-50-16,-25 26 0,25-1 0,-25 25 15,0 0-15,25-25 0,-25 25 0,0-25 16,25 25-16,-25-25 0,0 25 0,24-24 0,-24 24 15,0-25-15,25 25 0,-25 0 0,0-25 16,0 25-16,0 0 0,25-25 0,-25 25 16,0 0-16,0 0 0,0 0 0,0 0 15,0 0-15,0 0 0,0 0 0,0 0 16,0 0-16,-25 25 0,25-25 0,0 0 0,0 0 15,0 25-15</inkml:trace>
  <inkml:trace contextRef="#ctx0" brushRef="#br0" timeOffset="367600.0255">3026 12179 0,'-25'0'0,"25"0"16,0 0-16,0 0 15,-24 0 1,24 0-16,0 0 0,24 0 15,-24 0-15,0-25 0,25 25 0,-25 0 16,0 0-16,25 0 0,0-25 16,0 25-16,24-24 0,-49 24 0,50-25 15,-25 0-15,-1 25 0,1-25 16,25 0-16,-25 25 0,-1-24 15,1 24-15,0-25 0,-25 25 0,25 0 16,-25 0-16,0 0 0,25-25 16,-25 25-16,0 0 0,0 0 15,0 0-15,0 0 0,0 0 0,0 0 0,0 0 16,0 0-16,0 0 0,0 25 0,0-25 15,0 0-15,24 0 0,-24 25 0,0-25 16,0 0-16,0 0 0,25 24 0,-25 1 16,0-25-16,25 25 0,-25 0 0,0-25 0,0 25 15,0-1-15,25 26 16,-25-25-16,0 25 0,0-26 0,0 1 0,0 0 15,0 0-15,0 0 0,0-1 0,0 1 16,0 25-16,0-25 0,0-1 0,0 1 0,0 0 16,0-25-16,0 50 0,0-26 15,0-24-15,0 50 0,0-50 16,0 25-16,0-25 0,0 25 0,0-25 15,0 0-15,0 0 0,0 24 16,0-24-16,0 0 0,0 0 0,0 25 16,0-25-16,0 0 0,0 0 15,0 0-15,0 0 16,0 0-16,0 0 0,0 0 15,0 0-15,0 0 0,0 0 16,0 0-16,0 0 0,0 0 0,0 0 0,0 0 16,0 0-16,0 0 0,0 0 0,0-25 15,0 25-15,0 0 0,0 0 16,0 0-16,0 0 0,0 0 15,0 0-15,0 0 0,0 0 0,0 0 16,0 0-16,0 0 0,0 0 16,0 0-16,0 0 0,0 0 0,0 0 15,0 0-15,0 0 0,0 0 0,0 0 0,0 0 16,0 0-16,0 0 0,0 0 0,0 0 15,0 0-15,0 0 0,0 0 0,0 0 16,0 0-16,0 0 0,0 0 16,0 0-16,0 0 0,0 0 0,0 0 15,0 0-15,0 25 16,0-25-16,0 0 0,0 0 0,0 0 0,0 0 15,0 0-15,0 0 0,0 0 0,0 0 0,0 0 16,0 0-16,0 0 0,0 0 0,0 0 0,0 0 16,0 0-16,0 0 15,0 0-15,0 0 0,0 0 16,0 0-16,0 0 15,0 0-15,0 0 0,0 0 0,0 0 16,0 0-16,0 0 0,0 0 0,-25 0 16,25 0-16,0 25 15,-25-25-15</inkml:trace>
  <inkml:trace contextRef="#ctx0" brushRef="#br0" timeOffset="577697.0424">12626 13915 0,'-25'0'0,"25"0"16,-25-24-16,25 24 0,-25 0 0,25 0 15,0 0-15,-25-25 0,25 25 16,-24-25-16,24 25 0,0 0 15,0 0-15,24-25 0,-24 25 0,0-25 16,25 25-16,-25 0 16,25-24-16,25 24 0,-1-25 0,-24 25 15,0 0-15,0 0 16,24 0-16,-24 0 0,-25 25 0,25-25 15,-25 24-15,0-24 0,-25 25 0,25 0 0,0-25 16,-25 50-16,0-26 16,1-24-16,-1 50 0,0-50 0,25 25 15,-25 0-15,25-25 0,-25 24 0,25-24 0,0 0 0,-24 25 16,24-25-16,0 0 0,0 0 0,0 0 15,0 0-15,0 0 0,0 0 0,0 0 0,0 0 16,24 0-16,-24 0 0,0 0 0,25 0 16,-25 0-16,0 0 0,25 0 0,-25 0 0,25 0 15,-25 0-15,25 0 0,-25 0 0,24 0 16,-24 0-16,25 0 0,0 0 0,-25 0 15,25 25-15,-25-25 0,25 0 0,-25 25 16,0-25-16,24 0 0,-24 25 0,0-25 16,0 24-16,0-24 0,0 25 15,0 0-15,-24-25 0,24 25 0,-25 0 16,25-25-16,-25 24 0,0 1 0,25-25 0,-25 25 15,1-25-15,24 25 0,-50 0 0,25-25 16,25 0-16,-49 25 0,49-25 16,-25 0-16,0 24 0,25-24 15,-25 0-15,25 0 0,-25 0 0,25 0 16,0 0-16,0 0 0,0-24 0,0 24 15,0-25-15,25 25 0</inkml:trace>
  <inkml:trace contextRef="#ctx0" brushRef="#br0" timeOffset="578003.0599">13295 13717 0,'0'0'15,"0"-25"-15,0 25 0,0-25 0,0 25 0,0 0 16,0-24-16,0 24 0,0 0 0,0 0 16,0 0-16,0 0 0,0 0 0,0 0 15,0 0-15,0 24 16,0-24-16,-24 75 0,-1-26 15,0 1-15,25-25 0,-25 0 0,25-1 16,0 1-16,-25 0 0,25 0 0,0 0 0,0-1 16,-25 1-16,25 25 0,0-50 0,-24 25 15,24-1-15,0 1 16,-25-25-16,25 25 0</inkml:trace>
  <inkml:trace contextRef="#ctx0" brushRef="#br0" timeOffset="578212.0718">13072 13891 0,'0'-25'0,"0"25"0,0 0 0,0 0 16,0 0-16,25 0 0,-25 0 0,0 0 0,0 0 15,25 0-15,-25 0 0,24 0 0,-24 0 0,25 0 16,0 0-16,-25 0 0,25 25 0,0-25 15,0 0-15,-25 0 0,24 0 16,1 24-16,0-24 0,0 0 0,0 0 0,-1 25 16,-24-25-16,50 0 0,-50 25 0,25-25 15,-25 0-15</inkml:trace>
  <inkml:trace contextRef="#ctx0" brushRef="#br0" timeOffset="578730.1014">13568 13643 0,'0'0'0,"-25"-25"0,25 25 16,0 0-16,0-25 0,0 25 0,25 0 15,0-25-15,-25 25 0,25 0 16,0 0-16,-1 0 0,1 0 0,0 0 0,-25 0 16,25 0-16,0 0 15,-1 25-15,-24 0 0,0 0 16,-24-25-16,24 24 0,0 1 0,0 0 0,-25 0 15,25 0-15,-25-25 0,25 24 0,-25 1 16,25 0-16,0 0 0,-25-25 0,25 0 16,0 25-16,0-25 0,0 0 0,0 24 15,0-24-15,0 0 0,0 0 0,25 25 0,-25-25 16,0 0-16,25 0 0,-25 0 15,25 0-15,-25 0 0,25 0 16,-1 0-16,-24 0 0,25 0 16,0 0-16,-25 0 0,0 0 0,0 0 15,25 25-15,-25-25 0,0 0 0,0 25 0,0-25 16,0 25-16,0-1 0,0-24 15,-25 25-15,25-25 0,0 25 0,-25 0 16,25-25-16,-25 25 0,25-1 16,-24-24-16,24 25 0,-25-25 0,25 0 15,-25 25-15,0 0 0,25-25 0,0 0 16,-25 0-16,25 25 0,0-25 15,0 0-15,-24 0 0,24 0 0,0 0 0,24 0 16,-24-25-16</inkml:trace>
  <inkml:trace contextRef="#ctx0" brushRef="#br0" timeOffset="579106.1229">14585 13841 0,'0'0'0,"0"0"15,-25 0-15,25 0 0,0 0 0,0 0 0,0-25 16,0 25-16,0 0 0,0 0 15,0 0-15,0 0 0,0 0 0,25 0 16,-25 0-16,0 0 16,50 0-16,-25 0 0,-25 0 0,24 0 15,1 0-15,0-25 0,49 1 16,-49 24-16,25-25 0,-1 0 15,-24 25-15,0-25 0,0 25 0,24-49 16,-24 49-16,25-25 16,-25 0-16,-1 0 0,1 0 0,0 25 0,0-24 15,-25 24-15,25-25 0,-25 25 16,24 0-16,-24-25 0,0 25 0,0 0 0,0 0 15,0 0-15</inkml:trace>
  <inkml:trace contextRef="#ctx0" brushRef="#br0" timeOffset="579434.1417">15156 13320 0,'0'0'15,"0"0"-15,0-25 0,-25 25 16,25 0-16,0 0 0,0 0 0,25 0 0,-25 0 15,0 0-15,0 0 0,24 0 0,-24 0 16,25 0-16,0 0 0,-25 0 0,25 0 16,0 0-16,-25 0 0,24 25 0,1-25 15,0 0-15,0 25 0,25-25 16,-50 0-16,24 25 0,-24-25 0,0 25 0,25-25 15,-25 0-15,0 24 0,0-24 16,25 25-16,-25-25 0,0 25 0,-25-25 16,25 25-16,0 0 0,-25-1 0,25-24 15,0 25-15,-24 0 0,24 0 0,-25 0 0,0-25 16,25 24-16,-25 1 0,25 0 0,-25 0 0,0 0 15,25-1-15,-24 1 0,24 0 0,-25-25 16,25 25-16</inkml:trace>
  <inkml:trace contextRef="#ctx0" brushRef="#br0" timeOffset="580101.1791">17338 13171 0,'0'-25'15,"25"25"-15,-25 0 0,0-24 0,25 24 16,0-25-16,0 0 0,-25 25 0,24 0 16,1-25-16,-25 0 0,25 25 15,-25 0-15,0 0 0,0 0 16,0 0-16,-25 25 0,25-25 0,0 25 0,-25 0 15,1-25-15,24 25 0,-50 24 16,50-49-16,-25 25 0,25 0 16,-25 0-16,1 0 15,24-1-15,0-24 0,24 0 0,-24 0 16,0 25-16,0-25 0,25 0 0,-25 0 0,0 0 15,25 0-15,-25 0 0,25 0 16,-25 0-16,25 0 0,-25 0 0,0 0 16,0 0-16,24 0 0,-24 25 15,0-25-15,0 25 0,-24-25 16,24 25-16,0-1 0,0-24 0,-25 25 15,0 0-15,0 25 16,0-26-16,25 1 0,-24 0 16,-1 0-16,25-25 0,-25 25 0,25-25 0,0 0 15,0 0-15,-25-25 0,25 25 16</inkml:trace>
  <inkml:trace contextRef="#ctx0" brushRef="#br0" timeOffset="580326.1919">17909 12948 0,'0'0'0,"0"0"16,-25 0-16,25 0 0,0 0 0,0 0 0,-25 0 16,25 0-16,-24 0 0,-1 0 0,25 25 15,-25-25-15,25 25 0,0-25 0,-25 24 16,25 1-16,0 0 0,0 0 0,-25 0 15,25-1-15,0 26 0,0-50 16,0 25-16,0 0 0,0 0 0,0-1 16,-24 1-16,24-25 0,0 50 0,-25-50 15,25 25-15,-25-1 0</inkml:trace>
  <inkml:trace contextRef="#ctx0" brushRef="#br0" timeOffset="580524.2039">17735 13072 0,'0'0'0,"0"0"0,0 0 16,0 0-16,0 0 0,25 0 0,-25 0 16,0 0-16,25 0 0,0 0 0,0 0 15,-1 25-15,1 0 16,50-1-16,-51 1 0,1-25 15,0 25-15,0-25 0,0 0 0,-1 25 16</inkml:trace>
  <inkml:trace contextRef="#ctx0" brushRef="#br0" timeOffset="580940.2278">18355 12874 0,'0'0'0,"0"0"0,0 0 0,0 0 15,0 0-15,0-25 0,0 25 0,0 0 16,0 0-16,25 0 0,-25 0 0,0 0 0,25 0 0,-25 0 16,25 25-16,-25-25 0,25 0 0,-25 24 15,0-24-15,0 25 0,0-25 16,0 25-16,0 0 0,0 0 0,-25-1 0,25-24 15,0 25-15,0-25 0,-25 25 0,25-25 16,0 25-16,0-25 0,0 0 0,0 25 16,0-25-16,0 0 0,0 0 15,25 0-15,-25 0 0,0-25 16,25 25-16,-25 0 0,0 0 0,24 0 0,-24 0 0,0 0 15,25-25-15,-25 25 0,0 0 0,0 0 16,0 0-16,0 25 0,25-25 0,-25 0 16,0 0-16,0 0 0,0 25 15,-25-1-15,25 1 0,-25 0 16,1 0-16,-1 0 0,25 0 15,-25-25-15,25 24 0,-25-24 0,25 25 0,-25-25 16,1 25-16,-1-25 0,25 25 16,0-25-16,-25 0 0,25 0 15</inkml:trace>
  <inkml:trace contextRef="#ctx0" brushRef="#br0" timeOffset="581158.2402">18901 12799 0,'0'0'15,"0"0"-15,0 0 0,0 0 16,0 0-16,0 0 0,-25 0 16,25 0-16,0 25 0,-24 0 0,24-25 15,0 49-15,-25-24 0,25-25 0,0 25 16,0 0-16,0 0 0,-25-1 0,25 1 15,0 0-15,-25-25 0,25 25 0,0 0 0,0-1 16,-25 1-16,1 0 16</inkml:trace>
  <inkml:trace contextRef="#ctx0" brushRef="#br0" timeOffset="581353.2515">18703 12948 0,'0'0'0,"0"-25"0,0 25 0,0 0 0,0 0 15,0 25-15,0-25 0,25 0 0,-25 0 16,24 0-16,1 0 0,-25 25 0,25-25 16,0 0-16,0 0 0,-25 25 0,24-25 0,1 0 15,-25 24-15,25-24 0,-25 25 0,25-25 16,-25 0-16,25 25 0,-25-25 0</inkml:trace>
  <inkml:trace contextRef="#ctx0" brushRef="#br0" timeOffset="581637.2677">19199 12675 0,'0'-25'0,"-25"25"15,25 0-15,0 0 0,0 0 0,0 0 16,0 0-16,0 0 0,0 0 0,0 25 15,0-25-15,25 0 0,-25 25 0,0-25 16,0 25-16,25-25 0,-25 25 0,0-25 0,0 24 16,0 1-16,0-25 0,0 25 0,24 0 15,-24-25-15,0 49 0,0-49 16,0 25-16,0 0 0,0 0 15,0 0-15,25 24 0,-25-24 0,0 0 16,0 0-16,0-1 0,0-24 0,0 25 16,25-25-16</inkml:trace>
  <inkml:trace contextRef="#ctx0" brushRef="#br0" timeOffset="582050.2912">19794 12452 0,'-25'0'16,"25"0"-16,-24-25 0,-1 25 15,25 25-15,-25-25 16,25 0-16,-25 0 0,25 0 0,-25 25 0,25-25 15,-24 25-15,24-1 0,0-24 0,-25 25 16,25 0-16,-25-25 0,25 25 0,0 0 16,-25-1-16,25 1 0,0 25 0,0-25 15,0-1-15,0 1 0,0 0 0,0-25 16,25 25-16,-25 0 0,0-25 0,25 24 0,-25-24 15,25 25-15,-1-25 0,1 25 16,-25-25-16,25 0 0,-25 0 0,25 0 16,0 0-16,-25 0 0,24-25 0,-24 25 0,25 0 15,-25 0-15,0-25 0,0 25 0,25-24 0,-25 24 16,0 0-16,0-25 0,0 0 0,0 25 15,0-25-15,0 25 0,0 0 0,0 0 16,0-25-16,-25 25 0,25 0 0,0 0 16,0 0-16,-25 0 0,25 25 0,0-25 15,-24 0-15,24 25 0,0-25 0,-25 0 0,25 25 16</inkml:trace>
  <inkml:trace contextRef="#ctx0" brushRef="#br0" timeOffset="582333.3075">19372 13519 0,'-24'0'0,"24"0"15,0 0-15,0 0 0,0-25 16,24 25-16,1-25 0,25 0 15,-25 0-15,24 25 0,-24-24 0,25-1 0,-25 0 16,24 25-16,26-50 0,-26 50 16,-24-24-16,0-1 0,24 0 0,-24 25 0,0-25 15,0 25-15,0-25 0,-1 25 0,1-25 0,0 25 16,-25 0-16,25-24 15,0 24-15,-25-25 0,0 25 0,0 0 16,0 0-16,0 25 0</inkml:trace>
  <inkml:trace contextRef="#ctx0" brushRef="#br0" timeOffset="582567.3209">19323 13940 0,'0'0'0,"0"0"0,0 0 15,0 0-15,25 0 0,-25 0 0,24-25 16,1 25-16,25-24 0,-25-1 16,24 0-16,100-49 0,-50-1 15,-49 50-15,0 1 0,49-26 16,-74 0-16,24 26 0,-24-1 0,0 25 0,0-25 0,-1 0 15,1 0-15,0 25 0,-25-24 16,25 24-16,-25-25 0,-25 25 16,0 0-16</inkml:trace>
  <inkml:trace contextRef="#ctx0" brushRef="#br0" timeOffset="586531.5477">19521 12278 0,'0'0'16,"0"0"-16,0 0 15,0 0-15,0-24 0,0 24 0,0 0 16,0 0 0,0 0-16,-25-25 15,25 25-15,0 0 0,-24 0 0,24 0 0,0 0 16,0 0-16,-25 0 0,25 0 0,0 0 15,-25 0-15,25 0 0,-25 0 16,25 25-16,-25-25 0,25 0 0,-24 0 16,24 0-16,-25 24 15,0-24-15,25 25 0,-25-25 0,25 0 16,-25 25-16,25-25 0,-24 0 0,24 25 15,-25-25-15,25 0 0,0 25 0,-25-25 16,25 24-16,0-24 0,-25 25 0,25-25 0,-25 50 16,25-50-16,0 25 0,-24-1 0,24-24 15,0 25-15,-25 0 0,25 0 0,0-25 16,-25 25-16,25-1 0,0 1 0,0 0 15,0 0-15,-25 0 0,25 24 0,-25-24 16,25 0-16,0 0 0,0-1 16,0-24-16,0 50 0,0-25 15,0-25-15,0 25 0,0-1 0,25 1 16,-25 0-16,0 0 0,25 0 0,-25-25 15,0 24-15,25 1 0,-25-25 16,25 25-16,-25-25 0,0 0 0,24 25 16,-24-25-16,50 25 0,-25-25 15,-25 25-15,25-25 0,-1 24 0,1-24 16,-25 25-16,25-25 0,-25 25 0,0-25 0,25 25 15,-25-25-15,0 25 0,25-25 0,-25 24 16,0 1-16,0 0 0,0-25 0,0 25 16,0 0-16,-25-25 0,25 49 15,0-24-15,-25-25 0,25 25 0,0 0 0,0-1 16,0 1-16,0 0 0,0 0 15,0-25-15,0 25 0,0-25 0,25 24 0,-25-24 0,0 25 16,0-25-16,25 0 0,-25 25 16,24 0-16,1-25 0,0 0 15,-25 0-15,25 25 0,-25-25 0,25 0 0,-1 0 16,-24 0-16,25 0 0,0 0 15,0 0-15,0 0 0,0 0 0,-1 0 0,-24 0 16,25-25-16,0 25 0,0 0 0,0 0 0,-1-25 16,1 25-16,25-25 0,-50 0 15,25 25-15,-1-24 0,1 24 0,0-25 0,-25 25 16,25-25-16,0 25 0,-25-25 0,24 25 15,1-25-15,-25 1 0,25 24 0,-25-25 0,25 0 16,-25 25-16,25-25 0,-25 0 0,24 1 0,-24 24 16,25-25-16,-25 0 0,25 0 15,-25 0-15,25 1 0,-25-1 0,25 0 0,-25 0 0,24 0 16,-24 1-16,25-51 0,-25 50 15,0 25-15,25-25 0,-25 1 0,0-1 16,0 0-16,0-25 0,0 26 16,0-1-16,0 25 0,0-25 15,0 0-15,0 0 0,0 25 0,0-49 0,0 24 16,0 0-16,0 25 0,0-25 15,0 1-15,0-1 0,0 25 0,0-25 0,0 0 16,0 25-16,-25-25 0,25 1 16,0 24-16,0-25 0,0 0 0,0 25 15,-25-25-15,25 0 0,0 25 16,-24-24-16,24-1 0,0 0 0,0 25 15,-25-25-15,25 25 0,0-25 16,0 25-16,-25-24 0,25-1 0,0 25 0,0-25 16,0 25-16,-25 0 0,25-25 15,0 25-15,0 0 0,-25-25 0,25 25 0,0 0 16,-24 0-16,24 0 0,-25-24 0,25 24 15,-25 0-15,0-25 0,25 25 0,-25 0 0,25 0 16,-24 0-16,24-25 0,-25 25 0,0 0 16,-25 0-16,26 0 0,-1 0 15,0 0-15,0 0 0,-24 0 0,24 0 0,-25 0 16,25 0-16,1 0 0,-26 0 0,25 0 0,0 0 15,-24 25-15,-1-25 0,0 25 0,26-1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3:12:26.545"/>
    </inkml:context>
    <inkml:brush xml:id="br0">
      <inkml:brushProperty name="width" value="0.10583" units="cm"/>
      <inkml:brushProperty name="height" value="0.10583" units="cm"/>
      <inkml:brushProperty name="color" value="#0070C0"/>
    </inkml:brush>
    <inkml:brush xml:id="br1">
      <inkml:brushProperty name="width" value="0.10583" units="cm"/>
      <inkml:brushProperty name="height" value="0.10583" units="cm"/>
      <inkml:brushProperty name="color" value="#FF0000"/>
    </inkml:brush>
    <inkml:brush xml:id="br2">
      <inkml:brushProperty name="width" value="0.10583" units="cm"/>
      <inkml:brushProperty name="height" value="0.10583" units="cm"/>
      <inkml:brushProperty name="color" value="#7030A0"/>
    </inkml:brush>
  </inkml:definitions>
  <inkml:trace contextRef="#ctx0" brushRef="#br0">6085 6756 0,'18'0'32,"0"0"-1,-1 0 78,1 0-93,0 0-16,-1 0 15,19-18 1,-19 18 0,1 0-16,35 0 0,-36 0 15,19 0-15,-19 0 16,19 0 0,-19 0-16,36 0 15,-35 0-15,17 18 0,18-18 16,-35 0-16,17 0 15,0 0-15,-17 0 0,52 0 16,-34 0 0,-1 0-16,0 0 0,36 0 15,-36 17-15,0-17 16,1 0-16,-1 0 0,53 0 16,-35 0-1,18-17-15,34 17 0,-52-18 16,18 18-16,35 0 15,-53 0-15,17 0 16,-17 0-16,18 0 0,87-18 16,-69 1-16,-1 17 15,70-18-15,-105 18 16,0 0-16,0 0 16,-17 0-16,-19 0 0,18 18 15,-35-1 1,0 1-16,-35-18 15</inkml:trace>
  <inkml:trace contextRef="#ctx0" brushRef="#br0" timeOffset="4284.4111">7708 8114 0,'-17'0'15,"34"0"32,36-18-31,-18 18-16,1 0 0,70-17 15,-54 17-15,72 0 16,-36 0-16,71-18 16,-71 18-16,0 0 15,0 0-15,18 0 0,141-18 16,-106 18-16,142-17 16,-142 17-16,17-18 15,125 18 1,-142 0-16,0 0 0,123 0 15,-140 0-15,-1 0 16,18 0-16,1 0 0,140-18 16,-141 18-1,0-17-15,0-1 0,0 18 16,-17 0-16,-1 0 0,124 0 16,-141 18-16,0-1 15,105 36-15,-105-35 16,0 0-16,18-1 15,-1 1-15,1 0 0,-1-18 16,142 17-16,-142-17 16,1 0-16,-1 0 0,1-17 15,-19 17-15,142-18 16,-141 18-16,71-18 16,-89 18-16,-35 0 15,17 18-15,-35-18 0,18 0 0,0 18 16,-17-1-1,-1-17-15,-35 18 16,-18-18 0</inkml:trace>
  <inkml:trace contextRef="#ctx0" brushRef="#br0" timeOffset="5022.1524">2893 9560 0,'0'-17'16,"17"17"-1,1 0-15,0-18 16,-1 18-16,19 0 0,69 0 16,-52-18-16,18 18 0,17 0 15,-17 0-15,35 18 0,105-18 16,-87 0-16,105 0 16,-106 0-1,1 0-15,-18 0 0,88-18 16,-124 18-16,19 0 15,-54 18 1,-53 0 0</inkml:trace>
  <inkml:trace contextRef="#ctx0" brushRef="#br0" timeOffset="8602.2185">2981 12506 0,'-35'0'15,"70"0"-15,-123 0 0,35 18 0,-53 52 16,71-17-16,-18-18 16,18 36-16,-1-18 0,19 88 15,17-88-15,70 70 16,-35-70-16,18-17 16,0-1-16,18-35 0,70 0 15,-53-18-15,53-70 16,-88 53-1,0-18-15,-18-18 0,-17-35 16,-53 18 0,-1 35-16,-87-17 15,70 52-15,-70-17 16,87 35-16,-17 35 16,36-17-16,-1 70 15,36-53-15</inkml:trace>
  <inkml:trace contextRef="#ctx0" brushRef="#br0" timeOffset="8869.7873">3545 13018 0,'0'35'0,"0"-70"0,0 105 0,0-35 15,0 1-15,18-19 16,-18 1-16,35 0 15,-17-18-15,17 0 16,-17-18-16,0 0 0,-18-17 16,0 17-16,-18-17 15,0 35-15,1 18 32,34 17-17,1 0-15,-18 1 16,18-19-16,17 1 0</inkml:trace>
  <inkml:trace contextRef="#ctx0" brushRef="#br0" timeOffset="9065.267">3881 13000 0,'17'0'16,"18"0"-1,-17 0-15,53-18 16,-36 18-16,0 0 16,1 0-16,-19 0 0,1 0 15,-18-17 1,0-1-16</inkml:trace>
  <inkml:trace contextRef="#ctx0" brushRef="#br0" timeOffset="9208.3352">3986 12594 0,'0'71'16,"0"-142"-16,0 195 0,18-1 15,0-70-15,-1 53 16,-17-36-16,18-17 16,0 0-16</inkml:trace>
  <inkml:trace contextRef="#ctx0" brushRef="#br0" timeOffset="9559.373">4304 13370 0,'18'53'0,"-36"-106"0,36 159 0,-18 0 16,17 0-1,1-36 1,-18-87-1,-18-19-15,1-16 16,-1-72 0,18 53-16,0-87 15,0 87-15,18 1 0,-1 17 16,36 0-16,-35 35 16,35 18-1,-36 0-15,19 53 16,-19-35-16,-34 52 15,17-34-15,-36 16 16,19-34-16,-1 0 16,18-36-1,35-17-15</inkml:trace>
  <inkml:trace contextRef="#ctx0" brushRef="#br0" timeOffset="9842.4584">4621 13035 0,'0'53'15,"0"-106"-15,0 124 0,0-36 0,0 36 16,18-54 0,0 36-16,-1-35 15,19-18-15,-19 0 16,1 0-16,0-36 16,-1 19-16,-17-36 15,0 35-15,0 1 0,-17-1 16,34 18 15,1 18-15,-1-18-16,19 17 15,-19-17 1,1 0-16,0 0 16,-1 0-16,-17-17 15</inkml:trace>
  <inkml:trace contextRef="#ctx0" brushRef="#br0" timeOffset="10005.3343">4992 13053 0,'0'0'16,"35"17"-16,-17-17 0,-1 0 0,36-17 16,-35-1-1,0 1-15,-1-1 0,1-17 16,-18 17-16,0-17 15,0 17-15</inkml:trace>
  <inkml:trace contextRef="#ctx0" brushRef="#br0" timeOffset="10121.8527">5115 12929 0,'0'0'16,"0"141"-16,0-70 0,18 52 15,0-87-15,17 34 16,-18-52-16</inkml:trace>
  <inkml:trace contextRef="#ctx0" brushRef="#br0" timeOffset="10744.6294">6297 12894 0,'0'18'16,"0"17"-16,-18 18 15,18-18-15,18 0 16,17-17-16,1 0 16,-1-18-16,18-18 15,-36-17-15,19 0 16,-36 17-16,17-17 16,1 70 15,17 35-31,-17-17 15,-18 0-15,35 35 16,-17 1 0,-18-36-16,-18-18 0,1 18 15,-1-18-15,-35-17 16,35-18 0,-17-18-16,17 0 15,-17-52-15,18 17 16,17 0-16,0-18 0</inkml:trace>
  <inkml:trace contextRef="#ctx0" brushRef="#br0" timeOffset="10883.6575">6862 12506 0,'0'18'31,"17"-1"-31,1 1 15,-1 0 1</inkml:trace>
  <inkml:trace contextRef="#ctx0" brushRef="#br0" timeOffset="11011.2512">7056 12929 0,'0'0'0,"0"18"15,0 0-15,0-1 16,0 1-1</inkml:trace>
  <inkml:trace contextRef="#ctx0" brushRef="#br0" timeOffset="12351.2817">3757 14587 0,'-53'18'16,"36"-18"-16,-1 0 16,36-18-1,34 1 1,37-1-16,-54 18 15,-17 0-15,17 35 16,-18-35-16,-17 18 0,0 35 16,0-18-1,-17 0-15,17 1 0,0 34 16,0-34-16,17 34 16,1-35-16,17 1 15,18 17-15,-35-36 16,0 1-16,-18 0 15,-36 17 1,19-18-16,-19 1 0,-34 0 16,17-1-16,0-17 15,0 18-15,18-18 0,-53 18 16,52-18-16,19 17 16,34-34-1,19 17 1</inkml:trace>
  <inkml:trace contextRef="#ctx0" brushRef="#br0" timeOffset="12723.9305">4427 14905 0,'36'18'16,"-19"-18"-16,19 35 16,-1-18-1,0 1-15,0 0 0,1-18 16,-1 17-16,18 1 16,-35 0-16,17-1 15</inkml:trace>
  <inkml:trace contextRef="#ctx0" brushRef="#br0" timeOffset="12894.9694">4692 14905 0,'0'0'15,"-53"70"-15,18-17 0,-1-17 16,19-1-16,-1 0 0,1-17 15,17 17-15,0-17 0</inkml:trace>
  <inkml:trace contextRef="#ctx0" brushRef="#br0" timeOffset="13518.878">5045 14534 0,'17'0'32,"1"0"-32,53 0 15,-19 0-15,-16 18 0,-1 0 16,18 35 0,-35-18-16,-1 0 0,-17 0 15,0 18-15,0-17 0,0-1 16,-17 0-16,17 18 15,-18-35-15,18 17 16,18-17-16,-18-1 16,17-17-16,1 18 0,-18 0 15,18-18-15,-18 17 16,-18 1-16,-17-18 16,-1 18-16,-34-18 15,34 17-15,-69 1 16,34-1-1,53-17-15,1 18 16</inkml:trace>
  <inkml:trace contextRef="#ctx0" brushRef="#br0" timeOffset="14041.3757">5838 14799 0,'0'0'0,"18"18"16,17 17 0,-17-17-16,35 35 15,-35-18-15,17 0 0,18 18 16,-18-35-1,-17-1-15,17 19 16,-17-19-16,-1 1 16,-17-36-16</inkml:trace>
  <inkml:trace contextRef="#ctx0" brushRef="#br0" timeOffset="14258.8507">6121 14817 0,'0'0'15,"-36"17"-15,1 1 0,-18 17 16,0 18 0,36-35-16,-1 17 15,0-17-15,-17 17 16,17-17-16,18 17 15</inkml:trace>
  <inkml:trace contextRef="#ctx0" brushRef="#br0" timeOffset="14877.9698">6650 14464 0,'0'0'16,"-18"0"-16,1 0 0,-19 0 15,19 18-15,-1-1 16,0-17-16,18 18 16,0-1-16,18 19 15,0-19-15,35 36 16,-36-17-16,19-19 0,16 54 15,-34-36 1,17 36-16,-17-36 16,0 0-16,-18 18 15,-18-18-15,0 1 16,1-19-16,-19 1 16,1-18-16,18 0 15,-1 0-15,0-35 16,18-1-16,18-34 15,0 35-15,34-71 16,-16 70-16,17-69 16,-36 69-16,19-52 15,-19 53 1,-17-18-16,0 35 16,-17 1-16,-1-1 0,-17 0 15,-1 1-15,-52-1 16,35 18-16,18 18 15,-18-18-15</inkml:trace>
  <inkml:trace contextRef="#ctx0" brushRef="#br0" timeOffset="15587.5212">3563 15681 0,'-18'0'15,"36"0"1,35 18 0,0-18-16,70 0 15,-34 0-15,122-18 16,-87 18-16,123 0 15,-89-18-15,107 1 16,-124-1-16,88 0 16,-140 18-16,52 18 15,-88-18 1,-18 18-16,0-18 0,-35 17 16,0 1-16</inkml:trace>
  <inkml:trace contextRef="#ctx0" brushRef="#br0" timeOffset="17278.4838">6544 15646 0,'18'0'0,"-1"17"16,19-17-1,-1 18-15,53 0 16,-53-18-16,18 0 0,0 17 15,35-17-15,-35 0 16,-35-17-16,0 17 16</inkml:trace>
  <inkml:trace contextRef="#ctx0" brushRef="#br0" timeOffset="29090.6464">22472 6703 0,'-18'-18'15,"36"18"17,0 0-32,17 18 15,0-18-15,0 17 0,36-17 16,70 0-1,-35 0-15,0 18 0,17-18 16,1 0-16,17 0 16,18-18-16,-1 18 0,1 0 0,17-17 15,-17 17-15,106-18 16,-142 18-16,-35 0 0,1 18 16,-19-18-16,-17 0 15</inkml:trace>
  <inkml:trace contextRef="#ctx0" brushRef="#br0" timeOffset="30853.7917">24077 8237 0,'18'0'63,"-1"0"-32,1 0-15,0 0-1,-1 0-15,19 0 16,-19 0-16,1 0 16,-1 0-16,19 0 0,17 0 15,-36 0-15,19 0 16,-1 0-16,0 0 0,36 0 15,-36 0-15,0 0 16,1 0-16,-1-17 16,0 17-16,18 0 15,0 0-15,-18 0 0,36 17 16,-18-17-16,-18 0 16,18 0-16,0 0 15,-18 0-15,0 0 0,18 0 0,0 0 16,53 0-1,-53-17-15,53 17 16,-53 0-16,0-18 0,-18 18 16,18 0-16,53-18 15,-53 18-15,-18 0 16,18 0-16,0 0 0,52 0 16,-52 0-16,0 0 15,53 18-15,-71-18 16,71 0-16,-53 0 15,53 0-15,-35 0 16,70 0 0,-53-18-16,-18 18 0,19-17 15,-19 17-15,54-18 16,-54 18-16,36 0 16,-53 0-16,35 18 15,-35-18-15,-18 17 0,54-17 16,-37 18-1,1-18-15,0 0 0,-17 0 16,16 0-16,54 18 16,-53-18-16,18 0 0,-18 0 15,35 0-15,53 0 16,-53 0-16,-17-18 16,-1 18-16,1-18 0,35 18 15,-53 0-15,0-17 16,-1 17-16,1 0 0,53 0 15,-53 0-15,18 0 16,-18 0-16,17 0 16,1 0-16,87 0 15,-69 17-15,52-17 16,-71 0-16,1 0 16,-1-17-16,1 17 0,0 0 15,17 0-15,0 0 0,124 17 16,-107-17-16,107-17 15,-106 17-15,106 0 16,-107 0-16,1 0 16,-18 0-16,54 0 15,-90 0-15,-16 0 0,-19 0 16,1 0-16,0 0 16,-18 17-16,-18-17 15,0 0-15,-35 0 16</inkml:trace>
  <inkml:trace contextRef="#ctx0" brushRef="#br0" timeOffset="31620.4882">19403 9560 0,'17'0'0,"19"0"15,-19-17-15,72 17 16,-54 0-16,106 0 16,-53 0-16,0 0 0,1 0 15,122-18 1,-70 18-16,-17-18 0,17 18 16,-18-17-16,1-1 0,-18 0 15,-18 18-15,35-17 16,-87 17-16,-19 0 0</inkml:trace>
  <inkml:trace contextRef="#ctx0" brushRef="#br0" timeOffset="39656.4597">26723 10742 0,'18'-18'31,"-1"18"-15,1 0-1,-1 0 1,1 0-1,35 0-15,-18 0 16,1 0-16,34 0 16,-35-17-16,54 17 15,-54 0-15,53 0 16,-35 0-16,-18 0 16,71 0-16,-53 0 15,53 0 1,-53 0-16,0 0 0,0 0 15,0 0-15,-18 0 0,18 0 16,0 0-16,-18 0 0,18 0 0,35 0 16,-35 0-1,53 0-15,-36 0 16,-17 0-16,0 0 0,18 0 16,-18 0-16,0 0 0,52 0 15,-52 17 1,0-17-16,-17 0 0,16 18 15,1-18-15,53 0 16,-53 18-16,71-18 16,-72 0-16,19 0 0,0 0 15,70 0-15,-18 0 16,-52-18-16,35 18 16,-36 0-1,-17 0-15,0 0 0,88 0 16,-53 0-16,0 0 15,1 0-15,-1 18 16,18-18-16,105 0 16,-105 0-16,123 0 15,-123 0-15,106-18 16,-89 18-16,-34 0 0,16 0 16,90 0-16,-107 0 15,-18 0-15,1 0 16,35 0-16,-53 18 15,-89-18 17</inkml:trace>
  <inkml:trace contextRef="#ctx0" brushRef="#br0" timeOffset="41720.914">19279 12206 0,'18'-18'16,"0"18"-1,-1 0 173,1 0-173,0 0 1,17 0-16,-18 0 16,19 0-16,-19 0 15,36 0 1,-35 0-16,17 0 15,0 0-15,-17 0 16,17 0-16,-17 0 0,0 0 0,35 0 16,-36 0-16,1 0 15,-1-17-15,1 17 16,0 0 0,-1 0 46,1-18-46,0 18-1,-1 0 1,1 0-16,0 18 16,-1-18-16,1 0 15,0 0-15,17 0 0,0 0 16,-17 0-1,-1 0-15,1 0 0,0 0 16,-1 0-16,36 0 16,-18 0-16,1 0 0,-1 0 15,36 0 1,-36 0-16,0 0 0,0 0 0,1 0 16,17 0-1,-18 0-15,0 0 0,0 0 16,-17 17-16,53-17 15,-36 0-15,0 0 0,0 0 16,1 0-16,34 0 16,-34 0-16,52 18 15,0-18 1,-53 0-16,1 18 0,16-18 16,1 17-16,0-17 0,0 0 15,71 0 1,-54 18-16,1-18 0,-18 0 15,88 0-15,-88 0 16,17 0-16,-17 0 0,18 0 16,52 0-16,-52 0 15,-1 0-15,1 0 0,17 0 16,71-18 0,-71 18-16,-17-17 0,17 17 15,0 0-15,53-18 16,-70 18-16,-1-18 0,1 18 15,-1 0-15,71-17 16,-70 17-16,17 0 16,-17 0-16,17-18 0,88 18 15,-88 0-15,89-17 16,-89-1-16,18 18 16,-18 0-16,0-18 0,0 18 15,107-17 1,-90 17-16,-16-18 0,16 0 15,1 18-15,106-17 16,-89-1-16,107 18 16,-107 0-16,1 0 0,-1 0 15,106 18 1,-105-18-16,-1 0 0,-17 17 16,18-17-16,123 18 15,-106 0-15,-35-1 16,17 1-16,18 0 0,-17-1 0,140 1 15,-140-1 1,-1-17-16,-17 18 0,0-18 16,0 0-16,-18 18 0,0-18 15,0 0-15,0 0 0,36 0 16,-107 0-16,1 0 16,-18-18-16,-35 18 0,0 0 15</inkml:trace>
  <inkml:trace contextRef="#ctx0" brushRef="#br0" timeOffset="42581.8353">19385 13653 0,'0'-18'16,"18"18"-1,35-18-15,0 18 16,-18-17-16,18 17 0,53 0 16,-36-18-16,1 18 15,105 0 1,-88-18-16,124 18 16,-106-17-16,17 17 0,1 0 15,158-18-15,-141 0 16,-17 18-16,-1 0 15,-17 0-15,17 0 0,124 18 16,-106-18-16,106 18 16,-106-18-16,142 17 15,-125-17-15,1 0 16,176 18-16,-176 0 16,176-1-1,-176-17-15,-18 0 0,0 18 0,124 0 16,-142-18-1,1 0-15,-1 17 0,1-17 16,105 0 0,-123 18-16,-18-18 0,0 0 15,-17 0-15,52 0 16,-87 0-16,-19 0 0</inkml:trace>
  <inkml:trace contextRef="#ctx0" brushRef="#br1" timeOffset="64119.4556">14464 12153 0,'-18'0'78,"1"0"-62,-1 0-16,-35 0 15,35 0-15,-34 0 0,-37 0 16,36 0 0,-70 18-16,52-18 15,1 0-15,-71 0 16,70 0-16,-52 0 16,70 0-16,-35-18 15,52 18-15,-34-17 16,52 17-16,-17-18 15,17 18-15,-17 0 16,17 18-16,-17-18 16,17 17-16,1-17 15,17 18 79,0-1-78,-18 1-1,18 0-15,0-1 16,0 1-16,18 0 16,-18-1-16,0 1 15,0 0-15,0-1 16,0 19-16,0-19 15,0 18-15,0 1 16,0-1-16,0 18 16,0-18-16,0 18 0,0 53 15,0-53-15,0 17 0,17-17 16,-17 53 0,18-35-16,-18-18 0,18 0 15,-18 70-15,0-52 16,17 52-16,-17-52 15,0 52-15,0-52 16,0 70 0,0-88-16,0 17 0,0 1 15,0-1-15,0 54 16,18-71-16,-18 70 16,0-70-16,0 53 15,0-53-15,0 17 16,0-17-16,0 71 15,-18-54-15,18-17 0,0 18 16,18 70-16,-18 0 16,18-88-16,-18 70 15,0-70 1,17 36-16,-17-37 16,0-16-16,18 17 15,-1-18-15,1-35 0,17 0 16</inkml:trace>
  <inkml:trace contextRef="#ctx0" brushRef="#br1" timeOffset="65388.2507">14393 12136 0,'0'0'0,"18"0"32,0 0-17,17 0-15,35 0 16,-34 0-16,17 0 15,52 0 1,-52 0-16,0 0 16,0 0-16,0 0 0,35 0 15,-35 0-15,18 0 16,-36 17-16,0-17 16,1 0-16,-19 0 0,19 0 15,-19 0-15,1 0 16,-18 18 31,17-1-32,-17 1 1,18 35-16,0-18 16,-1 36-16,-17-18 15,0 70-15,0-35 16,18 89-1,-18-107-15,0 19 0,0-19 16,0 18-16,18 1 16,-18-1-16,0 0 0,17 88 15,-17-87-15,18 105 16,-18-106-16,0 123 16,18-122-16,-18 140 15,0-123-15,0 0 16,0-1-16,0-16 0,0-19 15,17 89 1,-17-89-16,18 72 16,-18-72-16,18 1 0,-18-1 15,17 1-15,-17-18 0,18 17 16,-18-17-16,0 0 0,0 0 16,17-18-16,-17 1 0,0-19 15,0 18-15,0-17 16,0-36 15,-17 1-15,-1 17-1,1 0 1,-1 17-16,-17 1 16,17-18-16,-17 18 15,17-18-15,-17 17 16,-1-17-16,1 0 0,-88 0 15,52 18-15,-105-18 16,88 0-16,-142-35 16,107-1-1,-142-34-15,142 17 16,-107 0-16,107 53 16,-71 35-16,106 1 15,-53 52-15,88-71 16,35 19-1,36-36-15,17 0 16</inkml:trace>
  <inkml:trace contextRef="#ctx0" brushRef="#br2" timeOffset="73575.0278">14323 11906 0,'0'-17'15,"-18"17"95,1 0-95,-1 0-15,-17 0 16,-18 0-1,-36 0 1,37 0-16,-1 17 0,-88 1 16,88-18-16,0 18 15,-53-1 1,71-17-16,-54 0 0,54 0 16,17 0-16,1 0 0,-18-17 15,17 17 1,0 0-16,1 0 15,-1 0 1,18 17 78,0 1-94,0-1 15,0 36-15,0-35 16,0 35 0,18-18-16,-18 0 0,17 36 15,-17-36-15,18 54 16,-18-37-16,18 54 16,-18-53-16,17 0 15,-17 0-15,0 0 16,18 0-16,-18 70 15,0-70-15,0 71 16,0-54-16,0 36 16,0-35-16,0-18 0,0 52 15,17-52-15,1 53 16,-18-53 0,18 53-16,-1-53 15,-17 70-15,18-70 16,-18 71-16,0-54 15,0 1-15,0-18 16,0 88-16,0-71 16,0 54-16,0-54 15,-18 72-15,18-72 16,0 54-16,18-54 16,-18 36-1,0-36-15,0 36 16,0-53-16,0 18 0,0-18 15,0 70-15,0-70 16,-18 53-16,18-53 16,0 0-16,0 17 15,0-34-15,0 17 16,18-36-16,-18 18 16,0-17-16,18 35 15,-18-35-15,0-1 16,0 1-1,0 0-15,0-1 16,17-17 31,-17-17-31,18 17-1,0 0-15,-18-18 16,35 18-16,0-18 15,0 18 1,1-17-16,-1 17 16,0 0-16,1 0 0,52 0 15,-53-18-15,0 18 16,1 0-16,16 0 0,-16 0 16,52-18-16,-35 18 15,0 0-15,0-17 0,0 17 16,88 0-16,-71 0 15,54-18 1,-54 18-16,-17 0 16,0 0-16,0 0 0,0 0 0,0-18 15,0 18-15,35 0 16,-53 0-16,36 0 16,-54 0-16,1 0 15,-36 0 16,1 0-31,17-17 47,0-1-31,0 1 0,0-1-16,0 0 15,0 1 1,0-1-16,0 0 0,0 1 15,0-36 1,0 35-16,0-70 16,0 53-16,0-18 0,0 0 15,0 0-15,-18-71 16,18 54-16,-17-54 16,17 54-16,-18-54 15,18 54-15,-18-54 16,18 54-16,-17-107 15,-1 89-15,18-18 16,-18-123 0,1 35-16,17 106 15,-18-71-15,18 89 16,-18-72-16,18 72 16,-17-71-16,17 70 15,0 1-15,0-1 0,-18-105 16,18 88-16,-17-107 15,17 90 1,-36-107-16,19 106 16,17-35-16,-18 88 15,0-35 1,18 53-16,0-36 16,0 36-16,0 0 0,0 17 15,0-17-15,18-18 16,-18 17-16,0 19 0,0-1 15,-35-17-15,35 17 16,-18 18-16,0 0 0,1 0 16,-18 0-1,35 18-15,-18-18 16,18 18 0,-18-18-1,1 0 1,-1 17-16,-17-17 15,-1 0 1,1 0-16,-53 0 16,53 0-16,-54 0 15,37 0-15,-54 35 16,70-17-16,-16 0 16</inkml:trace>
  <inkml:trace contextRef="#ctx0" brushRef="#br2" timeOffset="75347.557">11448 13194 0,'0'18'31,"0"-1"-15,0 1-16,0-1 15,0 1-15,0 0 0,0 17 0,17 0 16,1 53 0,-18-35-16,35 89 15,-35-90-15,18 37 0,-1 158 16,-17-71 0,18-17-1,-18-71-15,0-18 16,18 89-1,-1-106-15,1 53 0,-18-53 16,0-18-16,18 18 0,-1 18 16,-17-54-16,36 36 15,-36-18 1,35-17-16,-35 0 16,0-36-1</inkml:trace>
  <inkml:trace contextRef="#ctx0" brushRef="#br2" timeOffset="76393.9687">11553 13176 0,'36'0'15,"-19"0"1,54-17-16,-36 17 15,53-18 1,-35 18-16,53-18 16,-53 18-16,71 0 15,-72 0-15,19 18 0,53 0 16,-54-1-16,71 1 16,-53-18-16,71 35 15,-71-35 1,106 0-16,-88 0 15,141 18-15,-123-18 16,158-18-16,-141 1 16,141-1-1,-141 0-15,159 1 16,-159-1-16,124 0 16,-142 18-16,-17 0 0,18-17 15,105 17-15,-123 0 16,88 0-16,-106 0 15,71 0 1,-53 17-16,-54-17 16,-16 0-16,-1 18 0,0-18 15,-17 18-15,0-18 0,-1 0 16,1 0 0,-1 17-1,1-17 1,0 18-16,-1-18 15,19 0-15,-19 0 16,19 0 0,-1-18-16,0 18 15,-17-17-15,-1-1 16,1 18-16,-18 18 47,0-1-32,0 1 1,18 0 0,-18-1-1,0 1-15,17 35 16,-17-36-16,0 19 0,18 34 16,-18-35-1,0 18-15,18 36 16,-18-36-16,0 17 0,0 54 15,17-54-15,-17-17 16,0 18-16,0-1 0,0 36 16,0-35-1,18 52-15,-18-52 16,0-1-16,18 54 16,-18-54-16,17-17 0,-17-18 15,18 54-15,-18-54 16,0-18-16,0 36 15,0-35 1</inkml:trace>
  <inkml:trace contextRef="#ctx0" brushRef="#br2" timeOffset="77489.1844">11553 15134 0,'0'0'16,"-17"0"-16,34 0 15,1 0 1,35 0-16,-18 0 16,1 0-16,52-17 15,-53 17-15,71 17 16,-53-17-16,70 0 15,-52 0-15,-1 0 0,19 0 16,87 0 0,-105-17-16,17 17 0,0 0 15,71 0-15,-89 0 16,1 0-16,88-18 16,-71 0-16,88 18 15,-105 0-15,17 0 0,53 0 16,-70 0-1,87 18-15,-70-18 16,1 18-16,-19-18 0,18 0 16,54-18-16,-72 18 15,71 0-15,-88 0 16,71 0 0,-71 0-16,-1 0 0,1 0 15,18 18-15,-18-18 0,88-18 16,-88 18-16,17 0 15,36-18-15,-53 18 16,18-17-16,-18 17 16,70 0-16,-52 0 15,-1 0-15,71 0 16,-17 17 0,-54-17-16,-17 0 0,53 0 15,-18 0 1,53 0-1,-52 18-15,-19-18 16,-17 18-16,18-18 16,-36 0-16,0 0 15,36 0 1,-36 0-16,18 0 16,-35 0-16,-36-18 15,-53 0 1</inkml:trace>
  <inkml:trace contextRef="#ctx0" brushRef="#br0" timeOffset="91976.6845">27270 13229 0,'-18'0'0,"18"18"16,-18-1-16,1 36 15,-1-17-15,1 17 16,-1-1-16,0 1 0,18 71 16,18-54-16,0 72 15,17-90-15,18 54 16,-36-53-16,36 0 16,-17-18-1,-1-35-15,-18 0 16</inkml:trace>
  <inkml:trace contextRef="#ctx0" brushRef="#br0" timeOffset="92561.0301">27852 13952 0,'0'0'16,"17"-53"-16,-17 36 0,0-1 16,0 1-1,0-1-15,-17 18 16,-1 0-16,-35 18 15,36 17-15,-36 0 16,35 0-16,-17 18 16,35-35-16,0 17 15,0-17-15,53-1 16,-36-17-16,36 0 16,-35-17-16,0-1 15,17-17-15,-18 0 16,1-1-1,0 36-15,-18 36 16,0-1 0,17 71-16,1-53 15,0 53 1,-1-54-16,1 54 0,-18-70 16,0-1-16,0-18 15,-18 19-15,18-19 16,-35-17-16,17-17 15,1-1-15,-1 0 0,-35-34 16,18-1 0,17 17-16,1 1 15,17 0-15,0-18 16</inkml:trace>
  <inkml:trace contextRef="#ctx0" brushRef="#br0" timeOffset="92877.0912">28152 14129 0,'0'0'16,"0"17"-16,0-34 31,-18-1-31,18 0 0,0-17 15,0-18-15,0 18 16,0 17-16,0 1 16,0-1-16,35-17 15,-35 17-15,36 18 0,-19 0 16,36-17-16,-35 17 16,-1 17-16,1-17 0,-18 18 15,0-1 1,0 19-16,-18-19 15</inkml:trace>
  <inkml:trace contextRef="#ctx0" brushRef="#br0" timeOffset="93005.4157">28416 13988 0,'0'53'0,"0"-106"0,18 123 16,-18-17-16,18-35 15</inkml:trace>
  <inkml:trace contextRef="#ctx0" brushRef="#br0" timeOffset="93133.0693">28469 13811 0,'18'0'16,"-1"0"-1,1 0-15</inkml:trace>
  <inkml:trace contextRef="#ctx0" brushRef="#br0" timeOffset="93522.5676">28663 13899 0,'-35'71'0,"70"-142"0,-70 160 16,35-54-16,0 0 16,18 0-16,-1-17 15,1-18-15,17 0 0,-17 0 16,52-35-16,-34 0 16,-19 17-16,19-17 0,-19-1 15,1-17-15,-1-35 16,-17 53-16,0-18 15,-17 0-15,-1-17 0,-35-54 16,36 71-16,-19 18 16,19 0-16,-19 35 15,19 17-15,-1 71 16,18-35-16,35 89 16,-17-90-16,17 19 15,-17 0-15,53 34 16,-19-69-16,19 34 15,-53-52-15,35 17 16,-36-35-16</inkml:trace>
  <inkml:trace contextRef="#ctx0" brushRef="#br0" timeOffset="93916.5667">29563 13864 0,'0'0'15,"-18"0"1,1 18 0,-1 17-16,18 0 15,0 18 1,0-17-16,0-19 0,35 36 15,18-35 1,-35-1-16,17-17 0,18 0 16,-35-17-1</inkml:trace>
  <inkml:trace contextRef="#ctx0" brushRef="#br0" timeOffset="94645.2481">29880 14041 0,'0'0'0,"18"17"16,17-17 0,-17-17-16,17-1 15,-17 18-15,-18-18 16,17 1-16,-17-19 15,-17 1 1,17 17-16,-18 18 0,0-17 0,1 17 16,-18 17-1,17 1-15,0 35 16,1-18-16,17-17 16,17 17-16,1-17 15,-18 17-15,35-17 0,18-1 16,-18-17-16,1-17 15,-1-1-15,0 0 0,1-17 16,-1 0-16,-18 0 0,1-1 16,17-52-16,-17-18 15,0 71-15,-18-18 16,0-35-16,0 53 16,0 17-16,-18 0 15,0 18-15,1 18 16,17 17-16,-18 18 15,18-17-15,0 16 0,0 1 16,0 71 0,0-71-16,18 35 0,-18-53 15,35 18 1,0-35-16,1-18 16,-1 0-16,0 0 0,18-18 15,-18-17-15,1 0 0,16-54 16,-34 36-16,17-52 15,-35 52-15,0-18 0,0-52 16,0 87 0,-17-34-16,-1 70 15,0 0-15,1 35 16,-1 0-16,1 18 0,17 88 16,0-88-1,0 88-15,0-88 16,17 0-16,1 35 15,-1-52-15,1-19 0,0 1 16</inkml:trace>
  <inkml:trace contextRef="#ctx0" brushRef="#br0" timeOffset="94780.1943">31080 14058 0,'-18'71'16,"36"-142"-16,-71 177 0,0-35 15,18-36-15,-1 0 16,1 0-16,0-17 0,0 0 16</inkml:trace>
  <inkml:trace contextRef="#ctx0" brushRef="#br0" timeOffset="95602.9086">31644 13847 0,'0'-18'0,"0"36"0,18-54 0,-18 19 16,-18-1-16,1 18 15,-19 18 1,19-1-16,-36 54 15,53-36-15,-18 18 16,18-35-16,18 17 0,-18-17 16,53 17-16,-18-18 15,0-17-15,36-17 16,-18-18 0,-36-1-16,19 19 0,-36-1 15,17-53-15,-17 54 16,0-1-16,0 1 15,0 34-15,0 1 16,-17 35 0,17 0-16,0-36 15,17 19-15,1-19 16,-1-17-16,-17-17 16,18-19-1,0 19-15,-18-1 16,17-35-16,1 35 15,17-17-15,1 35 16,-19 0-16,54 18 16,-54 17-16,1 0 0,-18 1 15,18-1-15,-18 53 16,17-70-16,-17 17 16,0 0-16,0-17 0,0 0 15,18-18-15</inkml:trace>
  <inkml:trace contextRef="#ctx0" brushRef="#br0" timeOffset="96081.2237">32297 13952 0,'0'0'0,"-18"0"16,18 18-16,-17 0 0,17 17 0,0-17 15,0 34 1,17-34-16,18 0 0,18-1 15,-35-17-15,35-35 16,-18 17-16,0-34 16,-17-1-16,0 17 15,-18-17-15,0 18 16,17-35-16,-17 17 0,-17 0 0,17-18 16,0 1-16,-18 17 15,0 0 1,18 70-16,18 72 15,-18-36-15,0 0 0,18 17 16,-1 54 0,1-54-16,0 18 15,-1-35-15,1 0 16,-18-35-16,18-18 16,-1-18-1,1-17 1,-18 17-16,18-17 15,-1 35-15,1-18 16,-1 18-16,-17 18 16,18-18-16,-18 18 0,0-1 15,0 18-15,0-17 0,18 17 16,-1-17-16,1 0 16</inkml:trace>
  <inkml:trace contextRef="#ctx0" brushRef="#br0" timeOffset="96280.5021">32897 14041 0,'0'35'15,"0"-18"-15,17 19 16,1-19 0,17-17-16,-17 0 15,-1 0-15,1-17 16,0-1-16,-1 0 0,-17 1 15,0-1-15,0-17 16,-17 35-16,-1-18 0,-17 1 16</inkml:trace>
  <inkml:trace contextRef="#ctx0" brushRef="#br0" timeOffset="96475.5782">33179 14129 0,'0'-18'0,"0"36"0,0-54 0,0 1 16,0 18-16,0-1 15,17 18-15,1 0 16,0 0-16,17 0 16,-17 18-16,-1-1 0,19 1 15,-36-1-15</inkml:trace>
  <inkml:trace contextRef="#ctx0" brushRef="#br0" timeOffset="97377.9709">31115 14711 0,'0'0'16,"18"106"-16,-1-36 16,1 71-16,0-88 15,-18 18-15,17 17 16,-17-53-16,0-17 0,0 0 16,0-36-1,0-53 1,18 36-16,-18 0 15,53-18-15,17 35 16,-34 18-16,17 18 16,-18 0-16,-18 34 15,-17-34 1,0 35-16,-17-35 16,-1-1-16,1 1 15,-1 0-15,-17-18 16,17-18-16,18-17 15</inkml:trace>
  <inkml:trace contextRef="#ctx0" brushRef="#br0" timeOffset="97603.9721">31591 15258 0,'18'35'16,"-36"-70"-16,54 70 0,-19-17 0,18-1 15,1-17-15,-19 0 16,1 0-16,0 0 16,-1-17-16,-17-1 15,0 0-15,0 1 0,-17-19 16,-1 19-16,18-19 16,-18 19-16,1-1 15,-1 1-15</inkml:trace>
  <inkml:trace contextRef="#ctx0" brushRef="#br0" timeOffset="97776.9233">31979 15169 0,'36'53'15,"-72"-106"-15,107 124 0,-53-53 16,52 17-16,-35-17 15,18-1-15,-35-17 16,0 0-16</inkml:trace>
  <inkml:trace contextRef="#ctx0" brushRef="#br0" timeOffset="97932.428">32120 15205 0,'-35'17'0,"70"-34"0,-87 70 0,34-36 16,-17 54 0,17-54-16,18 19 0,0-1 15,18-35-15,-1 0 16</inkml:trace>
  <inkml:trace contextRef="#ctx0" brushRef="#br0" timeOffset="98195.1471">32314 14482 0,'53'17'0,"-106"-34"0,159 69 15,-18 19-15,-35-18 16,0 17-16,-17-17 15,-1 18-15,35 70 16,-34-70-16,-19-18 16,-17 17-16,0-17 0,-17 70 15,-1-70-15,-52 18 16,34-36-16</inkml:trace>
  <inkml:trace contextRef="#ctx0" brushRef="#br0" timeOffset="105456.7159">19650 15152 0,'-18'-53'16,"0"35"-16,1 1 15,-1 17 1,1 17-16,17 19 0,-18 16 0,0 107 15,18-71 1,18 1-16,17-1 0,-17-18 16,70 36-16,-35-71 15,17-17-15,-17-18 0,71-35 16,-71 17-16,0-35 16,-18 0-16,0 0 15,-35 1-15,18-1 16,-18 0-16,-18 0 0,-17 17 0,0 1 15,-36-35-15,-17 70 16,53 0-16,-18 35 16,35 0-16,18 18 15,18-18 1,-1-17-16,36 0 0,-17-18 16,17 17-16</inkml:trace>
  <inkml:trace contextRef="#ctx0" brushRef="#br0" timeOffset="105740.6145">20391 15452 0,'35'53'16,"-70"-106"-16,87 141 0,-52-35 15,36 35-15,-19-53 16,1 1-16,0-1 0,-1 0 16,1-17-16,0-18 15,-1 0-15,1 0 0,0-18 16,-1-17-16,-17-18 15,0 18-15,0-36 16,0 53-16,-17-17 16,17 53-1,0 35 1,0-18-16,17 0 16,1 1-16,17 16 15,0-34-15,1 0 0,17-18 16</inkml:trace>
  <inkml:trace contextRef="#ctx0" brushRef="#br0" timeOffset="105901.0141">20814 15522 0,'18'-17'16,"-36"34"-16,53-52 0,18 17 15,-18 1-15,54-1 16,-54 18-16,18-18 15,-36 18-15,1 0 16,0-17 0</inkml:trace>
  <inkml:trace contextRef="#ctx0" brushRef="#br0" timeOffset="106057.6272">20973 15222 0,'0'0'0,"0"18"0,0 35 15,0-18-15,0 0 16,17 89-16,-17-53 16,0 17-16,18-18 0,0 71 15</inkml:trace>
  <inkml:trace contextRef="#ctx0" brushRef="#br0" timeOffset="106368.9337">21131 16387 0,'36'70'16,"-72"-140"-16,89 175 0,-35-69 16,0-19-16,-18-34 15,0-54 1,-18 18-16,-17-53 16,-1 53-16,1-105 15,17 69 1,1-87-16,17 123 0,17 0 15,19 36-15,-1-1 16,0 18-16,-17 0 16,17 0-16,36 35 0,-54 1 15,1 16-15,-18-16 16,-18 17-16,1-36 16,-1-17-16,1 18 15,-19-18-15,36-18 16,0 1-1</inkml:trace>
  <inkml:trace contextRef="#ctx0" brushRef="#br0" timeOffset="106769.4747">21449 15681 0,'18'53'16,"-36"-106"-16,53 141 0,-17-35 15,-1-35-15,1 17 16,0-35-1,-1 0-15,1 0 0,17 0 16,1-18 0,-36 1-16,17-1 0,1-17 15,-18 17-15,0 1 16,17 17-16,1 0 31,-18 17-31,18-17 16,-1 18-16,1-18 15,0-18 1,-18-17 0,0 17-1,0 1-15,17-1 16,19-17-16,-19 35 16,36-18-16,-18 0 15,18-17 1,-17 35-16,17-17 15,-36-1-15,1 0 16</inkml:trace>
  <inkml:trace contextRef="#ctx0" brushRef="#br0" timeOffset="106896.3137">22013 15346 0,'0'0'0,"-17"0"16,17 17-16,0 19 15,17 70-15,1 17 16,0-70-16,-1 0 15,36 35 1,-35-53-16,-1-17 0</inkml:trace>
  <inkml:trace contextRef="#ctx0" brushRef="#br0" timeOffset="107587.2737">23530 15469 0,'-17'-17'16,"34"34"-16,-52-52 0,35 53 16,-18 35-1,18-18-15,18 0 0,0 18 16,17 0-16,0-18 16,-17-17-16,35-18 0,-18 0 15,36-18-15,-54 1 16,1-19-16,17-17 15,-35-17 1,0 35-16,0-1 0,0 19 16,0 34-1,0 36-15,0 0 0,18 71 16,-1-54-16,19 54 16,-19-54-16,19 36 15,-36-71 1,0 36-16,-18-53 15,0-1-15,-52 1 16,35-1-16,-18-17 16,17-17-16,1-1 0,-53-17 15,53 17-15,-18-35 16,35 36-16,18-1 16,0-53-16</inkml:trace>
  <inkml:trace contextRef="#ctx0" brushRef="#br0" timeOffset="107764.2621">24183 15169 0,'18'0'15,"-36"0"-15</inkml:trace>
  <inkml:trace contextRef="#ctx0" brushRef="#br0" timeOffset="107898.4759">24324 15593 0,'18'17'15,"-1"-17"-15</inkml:trace>
  <inkml:trace contextRef="#ctx0" brushRef="#br0" timeOffset="109932.8506">20338 16598 0,'0'-17'16,"17"-1"-1,1 18-15,52-18 16,-52 18 0,17 0-16,18 0 15,-35 0-15,0 36 16,-1-36-16,-34 35 15,-1-18-15,0 36 16,18-35-16,-17 35 16,17-35-16,53 52 15,-36-52-15,54 35 16,-36-18-16,0 18 16,-17-35-16,-18 17 15,-18-18-15,1-17 16,-19 18-16,1 0 15,-53-18-15,35 0 16,-18 17-16,54-17 16,-18 0-16,35-17 15,52 17 1</inkml:trace>
  <inkml:trace contextRef="#ctx0" brushRef="#br0" timeOffset="110361.5588">21202 16880 0,'18'0'32,"-1"0"-32,36 18 15,-18 0-15,1-18 0,-1 17 16,36-17-16,-54 18 16,18-18-16,-17 18 0,0-18 15,-1 17 1</inkml:trace>
  <inkml:trace contextRef="#ctx0" brushRef="#br0" timeOffset="110534.0106">21449 16898 0,'0'0'0,"-71"71"16,54-54-16,-19 19 15,1-1 1,35-18-16,18 1 16,-1-18-16</inkml:trace>
  <inkml:trace contextRef="#ctx0" brushRef="#br0" timeOffset="110927.84">21837 16563 0,'18'18'16,"35"-18"-1,-1 0-15,19 17 16,-36-17-16,1 18 15,-1-18-15,-18 53 16,-17-36-16,-17 1 0,-1 17 16,1-17-16,-19 35 15,36-18-15,-17-17 0,17-1 16,17 1-16,1 17 16,0-17-16,-1-18 0,1 18 15,17-1 1,-35 1-16,-18 0 15,-34-1-15,16 1 16,-52-1-16,53-17 16,-18 18-16,18-18 15,-36 18-15</inkml:trace>
  <inkml:trace contextRef="#ctx0" brushRef="#br0" timeOffset="111562.6489">22772 16704 0,'0'18'15,"35"-1"1,-17 1-16,52 17 15,-52-17-15,17 0 16,18 17-16,0 18 16,-35-36-16,-1-17 15,1 18-15,0 0 16</inkml:trace>
  <inkml:trace contextRef="#ctx0" brushRef="#br0" timeOffset="111729.3234">23054 16757 0,'0'0'15,"-53"53"-15,35-18 0,-17 0 16,-18 18-16,36-17 16,-19-1-16,36-17 15,0-1-15</inkml:trace>
  <inkml:trace contextRef="#ctx0" brushRef="#br0" timeOffset="112475.2004">23671 16492 0,'18'0'16,"-18"18"-1,0 53 1,0-19 0,0-16-16,18 70 15,-18-71-15,17 53 16,-17-53-16,18 18 16,0-35-16,-1-18 15</inkml:trace>
  <inkml:trace contextRef="#ctx0" brushRef="#br0" timeOffset="113002.5592">24289 16457 0,'0'-18'16,"-18"18"15,0 36-15,1-1 0,-18 36-16,35-36 15,-18 18-15,0 35 16,18-35-16,0-18 15,18 18-15,0-18 0,-1-17 16,18 17-16,36 1 16,-36-36-16,54 17 15,-54-17-15,18-35 16,-53 17-16,17-17 16,-34 17-16,-36-35 15,18 18-15,-54 18 16,36-1-16,-17 36 15</inkml:trace>
  <inkml:trace contextRef="#ctx0" brushRef="#br0" timeOffset="116579.2799">23601 17304 0,'0'0'0,"-18"0"15,36 0 17,17 0-32,-17 0 15,52 0-15,-17 0 16,53 17-16,-35-17 15,-18 0-15,17 18 0,89-18 16,-89 0 0,1 0-16,17 0 0,-35-18 15,53 1-15,-71 17 16,-17 0-16</inkml:trace>
  <inkml:trace contextRef="#ctx0" brushRef="#br0" timeOffset="119709.5649">20761 17851 0,'-18'0'16,"18"-18"-16,0 0 31,36 1-15,-1 17-16,18 0 15,-36 17-15,19-17 16,-19 18-16,1 0 0,-18-1 15,18 1 1,-36-1-16,18 1 0,-18 17 16,18-17-1,0 0-15,0-1 16,36 36-16,17-17 16,-1 34-1,-34-17 1,-18-18-1,-18-17-15,-17 17 16,18-17-16,-36-18 16,35 0-16,0 0 0,1-18 15,-1 18-15,18-17 16,0-1 0,18 18-16</inkml:trace>
  <inkml:trace contextRef="#ctx0" brushRef="#br0" timeOffset="119960.4897">21431 18080 0,'18'18'0,"-18"-1"16,18 1-16,17-1 16,-18-17-16,19 18 0,-1 0 0,-17-1 15,17 1-15,0-18 0,18 35 16,-35-35-16,-1 18 16</inkml:trace>
  <inkml:trace contextRef="#ctx0" brushRef="#br0" timeOffset="120117.627">21661 18062 0,'-36'53'16,"1"-18"-16,17 1 16,-17 34-16,17-34 15,1 16-15,17-34 16</inkml:trace>
  <inkml:trace contextRef="#ctx0" brushRef="#br0" timeOffset="120638.7024">22049 17851 0,'0'0'15,"17"0"-15,1 0 16,0 0-16,17 0 0,53 0 16,-53 0-16,36 17 15,-36-17-15,-17 0 16,-18 18 0,-18-1-16,0 19 15,-17 17-15,18-36 16,-1 54-16,18-53 15,18 17-15,-1-18 0,1 1 16,35 0 0,-18-1-16,0 1 15,-17 0-15,-36-1 16,-52 1 0,34 0-16,-16-1 15,-19 1 1,36-18-16,-1 17 0,-16-17 15,34 18-15</inkml:trace>
  <inkml:trace contextRef="#ctx0" brushRef="#br0" timeOffset="121089.6359">22895 18115 0,'18'18'16,"0"-1"-16,17 19 15,0-19 1,0 1-16,1 0 0,-1-1 16,18 1-16,-18-18 0,18 35 15,-18-35-15,-17 0 16,17 0 0,-35-17-1</inkml:trace>
  <inkml:trace contextRef="#ctx0" brushRef="#br0" timeOffset="121277.6322">23230 18080 0,'-35'53'16,"-18"0"-1,0 17 1,18-34-16,-36 34 15,54-52-15,-18 17 16,35-17-16</inkml:trace>
  <inkml:trace contextRef="#ctx0" brushRef="#br0" timeOffset="122618.1837">24095 17992 0,'-18'0'16,"36"0"0,17 0-1,-17 0-15,17 0 16,0 17-16,0-17 0,1 18 16,-19-18-16,1 18 0,17 17 15,-35-17-15,-17-1 16,-19 36-1,19-35-15,-1 17 0,0-17 16,1-1-16,-18 19 16,35-19-16,17 1 15,18-1-15,36 1 16,-36-18-16,54 18 16,-54-18-16,18 17 15,-36-17-15,1 0 16</inkml:trace>
  <inkml:trace contextRef="#ctx0" brushRef="#br0" timeOffset="122929.4944">24836 18133 0,'35'17'16,"-18"-17"-16,36 18 15,-35 0-15,53-1 16,-54-17-16,19 18 15,-19-18-15,18 0 16,-17 18-16,0-18 16,-1 0-16,-17 17 15,-17-17-15</inkml:trace>
  <inkml:trace contextRef="#ctx0" brushRef="#br0" timeOffset="123152.4621">25083 18133 0,'0'0'16,"-36"53"-16,1 0 15,17-36-15,18 19 16,0-19-16,0 1 15,18-18-15,0 0 16</inkml:trace>
  <inkml:trace contextRef="#ctx0" brushRef="#br0" timeOffset="123680.4586">25594 17886 0,'0'0'15,"-35"0"-15,17 0 16,18 17-1,-18 1-15,36 0 16,-18-1-16,18 1 16,-1 0-16,1 17 0,17 18 15,-17-18-15,17 18 16,-35-18-16,18 18 16,-18-17-16,0-1 15,0 0 1,-18-17-16,-17 17 15,17-35-15,1 0 0,-19 0 16,19 0-16,-1-18 16,0 1-1,18-36-15,18 35 0,0-17 16,70-71 0,-35 36-1,-35 34-15,17-34 16,-18 34-16,1-34 15,-18 35-15,-18-1 0,18 19 16,-35-1 0,18 0-16,-19 18 0,-17 18 15,36 0-15</inkml:trace>
  <inkml:trace contextRef="#ctx0" brushRef="#br0" timeOffset="124547.8857">24112 18697 0,'-17'0'16,"34"0"15,1 0-15,17 0-16,36 0 15,-36 0-15,53-17 16,-35 17-16,35 0 15,-52 17-15,-1-17 16,-17 18-16,-1-18 0,-17 18 16,18-1-16,-36-34 15</inkml:trace>
  <inkml:trace contextRef="#ctx0" brushRef="#br0" timeOffset="125739.1878">25400 18768 0,'0'17'16,"18"-17"15,-1 0-16,1 0 1,0 18 0,-1-18-16,54 0 15,-36 0-15,71 0 16,-53-18 0,0 18-16,35 0 15,-70 0-15,17 0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2T06:20:02.45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14188 1538 0,'0'0'0,"0"0"0,-25 0 0,25 0 16,0 0-16,0 0 15,0 0-15,0 0 0,25 0 16,-25 0-16,0 0 0,25 0 15,-25 0-15,25 0 0,0 0 16,-25 0-16,24 0 0,1 0 0,-25 0 0,25 0 16,-25 0-16,25 0 0,-25 0 15,0 0-15,25 0 0,0 0 16,-1 0-16,-24 0 0,25 0 0,-25 0 15,25 0-15,-25 0 16</inkml:trace>
  <inkml:trace contextRef="#ctx0" brushRef="#br0" timeOffset="293.0166">14387 1538 0,'0'0'0,"0"0"15,0 0-15,0 0 0,0 0 16,0 0-16,0 0 0,0 0 0,0 0 15,-25 0-15,25 0 0,0 0 16,0 25-16,0-25 16,-25 24-16,25-24 0,0 25 15,-25 0-15,25 0 0,0-25 0,-25 25 16,25-25-16,0 25 0,-24-1 15,24 1-15,0-25 0,0 25 16,0-25-16,-25 25 16,25 0-16,0-25 0,0 0 0,0 24 15,0-24-15,0 0 0,0 0 16,0 0-16,0 25 0,0-25 0</inkml:trace>
  <inkml:trace contextRef="#ctx0" brushRef="#br0" timeOffset="542.0309">14039 1910 0,'0'0'15,"0"0"-15,0 0 0,0-25 0,0 25 16,0 0-16,0 0 0,25 0 15,0 0-15,-25 0 0,25 0 0,0-25 0,-1 25 16,26 0-16,-25 0 0,0 0 16,24 0-16,-24 0 0,50 0 15,-75 0-15,24 0 0,1 0 0,-25 0 16,25 0-16,0 0 0,-25 0 0,0 0 15,0 0-15,25 0 0</inkml:trace>
  <inkml:trace contextRef="#ctx0" brushRef="#br0" timeOffset="1473.0837">14709 1736 0,'0'0'0,"0"-24"0,0 24 15,25 0-15,-25 0 0,0 0 0,0 0 16,25-25-16,0 25 0,-25 0 16,24 0-16,1 0 0,-25 0 15,25 0-15,-25 0 16,25 0-16,-25 0 0,0 0 15,0 25-15,0-25 16,0 24-16,0-24 16,-25 25-16,0 0 0,25-25 0,-25 25 15,25-25-15,0 0 0,0 0 16,0 0-16,0 0 0,0 0 15,0 0-15,0 0 0,0 0 16,0-25-16,25 25 0,0-25 16,-25 25-16,0-25 0,25 25 15,-25 0-15,25-24 0,-25 24 16,24 0-16,-24-25 0,0 25 0,25 0 15,-25 0-15,0 0 0,0 0 0,0 0 0,0 0 16,0 0-16,25 0 0,-25 0 0,0 0 0,0 0 16,0 0-16,0 25 0,-25-25 15,25 0-15,0 24 0,0-24 0,0 0 0,0 25 16,0-25-16,0 0 0,0 25 15,25-25-15,-25 0 0,0 0 16,0 25-16,0-25 0,25 0 16,-25 0-16,25 0 0,-25 0 0,0 0 0,24 0 15,-24 0-15,0 0 0,25 0 0,-25 0 0,0 0 16,0 0-16,0 0 0,25 0 15</inkml:trace>
  <inkml:trace contextRef="#ctx0" brushRef="#br0" timeOffset="1764.1009">15528 1513 0,'0'0'15,"0"0"-15,0 0 16,0 0-16,25 0 15,-25 0-15,24 0 0,1 0 16,0 0-16,0 0 16,0 0-16,24 0 15,-24 0-15,0 0 0,0 0 16,-25 0-16</inkml:trace>
  <inkml:trace contextRef="#ctx0" brushRef="#br0" timeOffset="2000.1139">15677 1563 0,'0'0'0,"0"0"16,0 0-16,0 0 0,0 0 0,0 0 15,0 0-15,0 0 0,0 0 16,0 0-16,0 24 0,0-24 15,0 0-15,0 25 0,0 0 16,-25-25-16,25 0 16,0 25-16,0 0 0,0-25 0,0 25 15,0-25 1,-25 24-16</inkml:trace>
  <inkml:trace contextRef="#ctx0" brushRef="#br0" timeOffset="2191.1253">15528 1811 0,'0'-25'0,"25"25"15,-1 0-15,-24 0 16,25-25-16,25 25 15,-1 0-15,-24 0 16,0 25-16,-25-25 0</inkml:trace>
  <inkml:trace contextRef="#ctx0" brushRef="#br0" timeOffset="2840.1623">15900 1687 0,'0'0'0,"0"0"16,0-25-16,25 25 16,-1-25-16,-24 25 15,25 0-15,0-25 16,-25 25-16,25 0 0,-25 0 15,0 0-15,0 25 0,0-25 16,0 0-16,0 0 16,0 25-16,0-25 0,0 25 0,-25-25 15,25 0-15,0 25 0,0-25 0,0 0 0,0 0 16,0 0-16,-25 0 0,25 24 15,0-24-15,0 0 0,0 0 0,0-24 0,0 24 16,0 0-16,25 0 16,-25-25-16,25 25 0,-25 0 15,0-25-15,49 25 16,-49 0-16,25 0 0,-25-25 0,0 25 0,25 0 0,-25 0 15,25 0-15,-25 0 16,0 0-16,25 0 16,-25 0-16,24 0 15,-24 25-15,0-25 0,0 0 0,0 0 0,0 0 16,0 0-16,0 0 0,0 0 0,0 25 15,0-25-15,0 0 16,0 0-16,0-25 0,25 25 16,-25 0-16,0 0 0,0 0 15,25 0-15,0-25 0,0 25 16,-25-25-16,24 25 0,1 0 15,-25 0-15,0-25 0,25 25 0,-25 0 0,0 0 16,0 0-16,0 0 0,25 0 0,-25 0 16,0 0-16,0 0 0,0 0 15,0 0-15,0 0 0,0 0 0,0 0 0,0 0 0,0 0 16,0 25-16,0-25 0,0 0 15,0 25-15,0-25 0,0 0 16,-25 25-16,25-25 0,0 0 0,0 25 16,0-25-16,0 0 0,25 25 0,-25-25 15,0 0-15,0 0 0</inkml:trace>
  <inkml:trace contextRef="#ctx0" brushRef="#br0" timeOffset="3313.1895">16644 1538 0,'0'-25'0,"-25"25"16,25 0-16,0 0 15,-25 25-15,1-25 16,24 0-16,-25 25 0,25-25 16,-25 24-1,25-24-15,0 25 0,0-25 16,0 25-16,0-25 0,25 0 15,-25 0-15,0 0 0,25 0 16,-25 0-16,24 0 0,1 0 16,-25 0-16,0 0 0,25-25 15,-25 25 1,25 0-16,-25-25 0,0 25 0,0 0 15,0 0-15,0 0 0,0 0 0,0 0 16,0 0-16,0 0 0,0 0 16,0 0-16,0 0 0,0 0 0,0 0 15,0 25-15,0-25 16,0 0-16,0 0 0,0 25 15,0-25-15,0 0 0,0 25 16,0-25-16,0 25 0,0-25 16,0 0-16,0 25 0,0-25 15,0 0-15</inkml:trace>
  <inkml:trace contextRef="#ctx0" brushRef="#br0" timeOffset="3799.2173">17041 1563 0,'-25'-25'0,"25"25"16,0 0-16,0 0 0,0 0 0,-25 0 15,25 0-15,0 0 16,-25 0-16,25 0 0,0 0 0,-24 0 0,24 0 16,0 25-16,-25-25 15,25 24-15,0-24 16,0 0-16,0 0 0,0 25 0,0-25 15,0 0-15,0 0 16,25 0-16,-25 0 0,24 0 16,-24 0-16,0 0 0,0 0 15,25 0-15,-25 0 0,0 0 16,0 0-16,0 0 0,0 0 0,0 0 15,0 0-15,0 0 16,0 0-16,25 0 0,-25 0 0,0 25 0,0-25 16,0 0-16,0 0 0,0 0 15,0 25-15,0-25 0,0 0 0,0 25 16,0-25-16,-25 25 0,25-25 15,0 0-15,-25 0 0,25 24 16,0-24-16,-24 0 0,-1 0 0,25 25 16,0-25-16,-25 0 0,25 0 15,-25 25-15,0-25 0,25 0 0,-24 0 16,24 0-16,0 0 15</inkml:trace>
  <inkml:trace contextRef="#ctx0" brushRef="#br0" timeOffset="4254.2432">17214 1587 0,'25'0'16,"-25"0"-16,25 0 0,-25 0 16,25 0-16,-25 0 0,25 0 15,-25-24-15,0 24 16,24 0-16,-24 0 0,0 0 0,0 0 15,0 0-15,0-25 0,0 25 16,0 0-16,0 0 0,-24 0 16,24 0-16,0 0 15,-25 0-15,25 0 0,0 0 0,-25 0 16,25 0-16,-25 0 0,25 0 0,0 0 15,-25 25-15,1-25 0,24 0 16,0 24-16,0-24 0,-25 0 0,25 25 0,0-25 16,0 25-16,0-25 15,-25 25-15,25 0 0,0 0 16,25-25-16,-25 24 0,25-24 0,-25 25 15,0-25-15,0 0 0,24 0 16,1 25-16,-25-25 0,25 0 16,0 0-16,0 0 0,-25 0 0,24 0 15,-24 0-15,25 0 0</inkml:trace>
  <inkml:trace contextRef="#ctx0" brushRef="#br0" timeOffset="5075.2902">14635 2183 0,'0'0'0,"0"0"15,-25 0-15,25 0 0,0 0 16,-25 0-16,25 0 16,-49 25-16,49-25 15,-50 24-15,50-24 0,0 25 0,-25-25 0,25 0 16,0 25-16,-25-25 0,25 25 0,-24-25 15,24 25-15,0-25 0,0 0 0,-25 24 16,25-24-16,0 25 16,0-25-16,0 25 0,0 0 0,0-25 0,0 0 15,0 25-15,0-25 0,25 24 16,-25-24-16,0 25 0,24-25 0,-24 0 15,25 0-15,-25 0 0,25 0 0,-25 0 16,25 25-16</inkml:trace>
  <inkml:trace contextRef="#ctx0" brushRef="#br0" timeOffset="5627.3218">14932 2257 0,'0'-25'0,"0"25"15,0 0-15,0 0 16,25-24-16,-25 24 16,25 0-16,-25 0 0,25 0 0,0 0 15,-25 0-15,24 0 16,-24 0-16,0 0 0,25 0 15,-25 0-15,0 0 0,0 24 16,0-24-16,-25 25 0,25-25 16,0 25-16,-24-25 0,-1 25 15,25-25-15,0 0 16,0 0-16,0 25 0,0-25 15,0 0-15,0 0 0,0 0 0,0 0 0,0 0 16,0 0-16,25 0 0,-25 0 16,0 0-16,24 0 0,-24 0 0,0 0 15,0 24-15,25-24 16,-25 0-16,0 0 0,0 0 0,25 25 15,-25-25-15,0 0 16,0 25-16,-25-25 0,25 25 16,-25-25-16,25 0 0,-24 0 0,24 25 15,-25-25-15,25 0 0,-25 0 16,0 0-16,25 24 0,-25-24 0,1 0 15,24 0-15,0 0 0,-25 0 0,25 0 16,0 0-16,0 0 0,0-24 0,0 24 16</inkml:trace>
  <inkml:trace contextRef="#ctx0" brushRef="#br0" timeOffset="5907.3376">15553 2208 0,'0'0'0,"0"0"0,0 0 16,0 0-1,0 0-15,0 0 0,0 0 0,0 0 0,0 0 0,0 0 0,0 0 16,0 0-16,0 24 0,0-24 15,0 0-15,-25 0 0,25 25 0,0-25 16,-25 0-16,25 25 0,0-25 0,-25 0 16,25 25-16,-25 0 0,25-25 0,-24 24 15,-1 1-15,0-25 0,25 0 16,-25 25-16,0-25 0,25 0 0</inkml:trace>
  <inkml:trace contextRef="#ctx0" brushRef="#br0" timeOffset="6128.3505">15379 2257 0,'25'0'15,"-25"0"-15,0 0 0,0 0 0,0 0 16,0 0-16,0 0 15,25 0-15,-1 25 16,-24-25-16,50 25 0,-50-25 0,25 25 16,0-25-16,-1 0 0,1 24 15,0-24-15,0 0 0,0 0 0</inkml:trace>
  <inkml:trace contextRef="#ctx0" brushRef="#br0" timeOffset="6655.3806">15999 2183 0,'0'0'0,"-25"-25"0,25 25 16,0 0-16,0 0 0,0 0 15,25 0-15,-25 0 0,0 0 16,25 0-16,-25 0 0,49 25 15,-49-25-15,25 25 16,0-25-16,-25 24 0,0-24 0,0 0 16,0 25-16,-25-25 15,25 25-15,-25-25 0,25 0 0,-24 25 16,24-25-16,0 0 0,0 0 15,-25 25 1,25-25-16,0 0 0,25 0 16,-25 0-16,0 0 0,0 24 15,0-24-15,24 0 16,1 25-16,-25-25 15,25 0-15,-25 0 0,0 0 0,0 25 16,0-25-16,0 0 0,0 0 16,0 0-16,0 0 0,0 25 0,0-25 15,0 0-15,-25 0 0,25 0 0,0 0 16,-25 0-16,25 25 0,-24-25 0,24 0 15,-25 0-15,25 0 0,-25 0 16,0 0-16,25 0 0,-25 0 16,25 0-16,-24 0 0,24 0 0</inkml:trace>
  <inkml:trace contextRef="#ctx0" brushRef="#br0" timeOffset="7114.4069">16321 2034 0,'0'0'16,"0"0"-16,0 0 0,0 0 16,0 0-16,25 25 0,0-25 0,0 0 15,-25 25-15,25-25 0,0 0 16,-1 0-16,1 24 0,-25-24 0,25 0 15,-25 25-15,25-25 0,0 25 16,-25 0-16,24-25 0,-24 25 0,0-1 16,0-24-16,0 25 0,0-25 15,0 50-15,0-25 0,0-1 16,0-24-16,0 25 0,0 0 0,-24-25 15,24 0-15,0 25 0,0-25 16,0 25-16,0-25 0,-25 24 16,25-24-16,0 0 0,0 25 0,-25-25 15,25 0-15,-25 0 16,0 25-16,25-25 0,-24 0 0,24 0 0,-25 25 15,25-25-15,-25 0 0,25 0 0,-25 0 16,0 25-16,0-25 16,25 0-16</inkml:trace>
  <inkml:trace contextRef="#ctx0" brushRef="#br0" timeOffset="7975.4561">18579 1885 0,'0'0'0,"0"0"15,0-25-15,0 25 0,0 0 16,0 0-16,0 0 15,0 0-15,0 0 16,0 0-16,0 0 16,0 0-16,0 0 0,0 0 0,0 0 0,0 0 15,25 0-15,-25 0 0,0 0 16,24 0-16,1 0 0,0 0 0,0 0 15,-25 0-15,25 0 0,-1 0 0,26 0 16,-25 0-16,24 0 16,-49 0-16,50 0 0,-50 0 15,25 0-15,0 0 0,-1 0 0,1 0 16,0 0-16,0 0 0,0 0 15,-1 0-15,1 0 0,-25 0 0,25 0 0,-25 0 16,25 0-16,0 0 0,-1 0 16,-24 0-16,25 0 15,-25 0-15,25 0 0,0 0 16,-25 0-16,25 0 0,-25 0 15,0 0-15,0 0 0,24 0 0,-24 0 16,0 0-16,0 0 0,25 0 0,-25 0 16,0 0-16,0 0 0,0 0 0,0 0 15,0 0-15,0 0 16,0 0-16,0 0 15,0 0-15,-25 0 16,25 0-16,0 0 0,0 0 0,0 0 16,-24 0-16,24 0 0</inkml:trace>
  <inkml:trace contextRef="#ctx0" brushRef="#br0" timeOffset="8708.498">19348 1662 0,'0'0'0,"0"0"16,0 0-16,0 0 0,0 0 0,0 0 15,0 0-15,0 0 16,0 0-16,0 0 0,0 0 16,0 0-16,0 0 0,0 0 15,0 0-15,24 25 0,26-25 16,-50 25-16,25-25 15,0 0-15,-1 24 0,-24-24 0,25 0 0,-25 0 16,25 25-16,-25-25 0,25 0 16,-25 25-16,25-25 0,-25 0 15,25 0-15,-1 25 0,-24-25 16,25 0-16,-25 0 0,25 25 15,-25-25-15,0 0 0,0 0 0,0 0 0,0 0 16,0 0-16,0 0 16,0 0-16,0 0 0,0 0 0,0 0 0,0 0 15,0 24-15,0-24 16,-25 0-16,25 0 0,-25 25 15,25-25-15,-24 25 0,-1-25 16,25 0-16,0 0 16,-25 25-16,0-25 0,0 0 15,25 25-15,0-25 0,-25 0 0,25 0 16,-24 24-16,-1-24 0,25 0 15,0 25-15,-25-25 0,25 0 16,-25 0-16,25 25 0,0-25 16,-25 0-16,25 0 0,0 0 15,0 0-15,-24 25 16,24-25-16,0 0 0,0 0 0,-25 0 15,25 0-15,0 0 16,0 0-16,0 0 0,-25 0 0,25 25 16,0-25-16,0 0 15,0 0-15,0 0 0,0 0 16,0-25-16</inkml:trace>
  <inkml:trace contextRef="#ctx0" brushRef="#br0" timeOffset="75141.2977">20613 1637 0,'0'0'0,"0"0"0,0 0 16,0 0 0,0 0-16,0 0 0,0 0 15,0 0-15,0 0 16,0 0-16,24-25 0,-24 25 15,0 0-15,25 0 16,0 0-16,0 0 16,-25 0-16,25 0 0,0 0 0,-25 0 15,24 0-15,-24 0 0,25 25 16,-25-25-16,25 25 0,-25-25 0,0 25 15,0-25-15,-25 25 16,25-25-16,0 24 0,-25-24 16,25 25-16,-49 0 0,24 0 0,25-25 15,-50 25-15,25-25 0,1 0 16,24 0-16,-25 24 15,25-24-15,0 0 0,0 0 16,0 0-16,0 0 0,0 0 0,0 0 16,0 0-16,25-24 0,-25 24 0,0 0 15,24 0-15,-24 0 0,0 0 0,25 0 16,-25 24-16,25-24 15,0 0-15,-25 0 0,25 25 16,-25-25-16,25 0 0,-25 25 0,0-25 16,0 0-16,0 25 15,24-25-15,-48 25 0,24-25 0,0 0 16,0 0-16,0 24 0,-25-24 0,25 0 15,-25 0-15,25 0 0,0 25 0,-25-25 16,25 0-16,-25 0 0,25 0 16,-49 0-16,49 25 0,-25-25 0,25 0 0,-25 0 15,25 0-15,-25 0 0,25 0 0,-25 0 16,25 0-16,0 25 15,-24-25-15,-1 0 0,25 0 0,0 0 0,0 0 16,-25 0-16</inkml:trace>
  <inkml:trace contextRef="#ctx0" brushRef="#br0" timeOffset="75494.318">21605 1612 0,'0'0'0,"0"0"0,0 0 15,0 0-15,0 0 16,0 0-16,0 0 0,0 0 16,0 0-16,-25 25 15,25-25-15,-25 25 0,25-25 0,0 25 16,-25 0-16,25-25 15,-24 24-15,24 1 0,-25 0 0,25-25 16,-25 25-16,25 0 16,0-25-16,-25 24 0,25 1 15,-25 0-15,25-25 0,-24 25 0,24-25 0,-25 25 16,25-25-16,0 0 0</inkml:trace>
  <inkml:trace contextRef="#ctx0" brushRef="#br0" timeOffset="75757.333">21382 1687 0,'0'0'0,"0"0"16,0 0-16,0 0 0,0 0 0,0 0 15,0 0-15,24 0 16,-24 25-16,25-25 0,0 24 16,-25-24-16,0 25 0,50 0 15,-50 0-15,24-25 16,1 25-16,-25-1 0,25-24 15,0 25-15,-25-25 0,25 0 16,-25 25-16</inkml:trace>
  <inkml:trace contextRef="#ctx0" brushRef="#br0" timeOffset="76269.3621">21878 1687 0,'0'-25'0,"0"25"15,0 0-15,0-25 0,0 25 0,0 0 0,25 0 16,-25 0-16,24 0 0,-24 0 15,25 0-15,-25 0 0,25 0 16,-25 0-16,25 0 16,-25 25-16,25-25 0,-25 25 15,0-25-15,-25 25 0,25-25 16,0 0-16,-25 24 0,25-24 15,-25 25-15,0 0 0,1-25 0,24 0 16,0 25-16,-25-25 0,25 25 16,0-25-16,0 0 0,0 0 15,0 0-15,0 24 0,0-24 16,25 0-16,-25 25 0,24-25 15,-24 0-15,25 25 0,-25-25 16,25 0-16,-25 0 0,0 25 16,25-25-16,-25 0 0,0 25 15,25-25-15,-25 0 0,-25 24 16,25-24-16,0 0 0,-25 0 15,25 0-15,-25 25 0,0-25 16,1 0-16,-1 25 0,0-25 0,25 0 16,-25 0-16,0 0 0,25 0 15,0 0-15,-24 0 0,24 0 16,0 0-16</inkml:trace>
  <inkml:trace contextRef="#ctx0" brushRef="#br0" timeOffset="76609.3818">22870 1687 0,'0'0'0,"0"-25"0,0 25 15,0 0-15,0 0 0,0 0 0,0-25 16,0 25-16,0 0 0,0 0 0,0 0 16,0 0-16,0 0 15,0 0-15,0 0 0,-25 0 0,25 25 16,-25-25-16,25 25 0,-24 0 0,24-1 15,-25-24-15,0 25 0,0 25 16,25-50-16,0 25 0,-25-1 0,25-24 16,-25 25-16,25 0 0,0 0 15,-24-25-15,24 25 0,-25-25 0,25 0 16,0 24-16,0-24 0,0 0 0,-25 25 15,25-25-15,-25 0 0</inkml:trace>
  <inkml:trace contextRef="#ctx0" brushRef="#br0" timeOffset="76830.3944">22597 1811 0,'0'0'0,"0"0"0,25 0 0,-25 0 16,0 0-16,0 0 0,25-25 15,-25 50-15,24-25 0,1 0 16,-25 0-16,25 25 0,0-25 0,-25 0 16,25 0-16,0 24 15,-1 1-15,1-25 0,-25 25 0,25-25 16,-25 0-16,25 0 15</inkml:trace>
  <inkml:trace contextRef="#ctx0" brushRef="#br0" timeOffset="77502.4319">23366 1637 0,'0'0'0,"-25"0"0,25-25 15,0 25-15,-25 0 0,25-25 0,0 25 16,-24 0-16,24 0 0,-25-24 0,25 24 15,-25 0-15,0 24 16,25-24 0,-25 0-16,1 50 15,24-25-15,0 0 0,0-25 0,0 25 0,0-25 16,0 24-16,24-24 0,-24 25 0,0-25 15,0 25-15,0 0 16,25 0-16,-25-1 0,0 1 16,25 0-16,-25-25 0,0 25 15,25-25-15,-25 0 0,0 0 0,25 25 16,-25-25-16,0 0 15,0 0-15,24 0 16,-24 24-16,-24-24 0,24 0 16,0 0-16,-25 0 0,25 0 0,-25 0 15,25 0-15,0 0 0,-25 0 16,25 0-16,0 0 15,0 0-15,-25-24 0,25 24 0,0 0 16,25-25-16,-25 25 0,0 0 16,0-25-16,25 25 0,-25 0 15,0-25-15,25 25 0,-25 0 0,49-25 16,-49 1-16,50-1 0,-25 25 15,-25-25-15,49 0 0,-24 25 0,0-25 0,0 25 16,0-24-16,-1 24 0,1-25 16,0 0-16,0 25 0,24-25 15,-24 0-15,0 25 0,-25 0 16,25-25-16,-25 25 0,0 0 0,25 0 15,-25 0-15,0 0 0,0 0 0,0 0 16,0 0-16,0 0 0,24 0 16,-24 0-16,0 0 0,-24 0 15,24 0-15</inkml:trace>
  <inkml:trace contextRef="#ctx0" brushRef="#br0" timeOffset="86147.9273">21530 2778 0,'0'0'0,"0"0"0,0 0 0,0 0 16,0 0-16,0 0 16,0-25-16,0 25 15,0 0-15,0 0 0,0 0 16,0 25-16,0-25 15,0 0-15,0 0 16,-24 0-16,24 25 0,0 0 16,0-25-16,0 25 0,-25-1 0,25-24 15,0 25-15,0 0 0,0 0 16,0 0-16,0-1 15,-25 26-15,25-25 0,0 0 16,0-1 0,0 1-16,-25 25 0,25-50 15,0 25-15,0 24 0,0-49 16,0 25-16,0-25 0,0 25 0,0-25 0,0 25 15,0-25-15,-25 24 16,25 1-16,0-25 0,0 25 16,0-25-16,0 25 0,0-25 0,0 25 0,0-25 0,0 0 15,-24 24-15,24-24 0,0 0 16,0 25-16,0-25 0,0 25 0,0-25 15,0 25-15,0-25 16,0 0-16,0 0 0,-25 25 0,25-25 16,0 0-16,0 0 0,0 0 0,0 0 0,0 24 0,0-24 15,0 0-15,0 0 16,0 0-16,0 25 0,0-25 0,0 0 15,0 0-15,0 0 0,0 0 16,0 0-16,0 25 0,0-25 0,0 0 16,0 0-16,0 0 0,0 0 0,0 0 15,0 0-15,0 25 0,0-25 16,0 0-16,0 0 0,0 0 15,0 0-15,0 0 0,0 0 16,0 0-16,0 0 0,0 25 0,0-25 16,25 0-16,-25 0 0,0 0 15,0 0-15,0 0 0,0 0 0,0 25 16,0-25-16,0 0 15,0 0-15,0 0 16,0 0-16,0 0 0,0 0 16,0 0-16,0 0 0,0 0 0,0 0 15,24 0-15,-24 0 0,0 0 0,0 0 0,0 0 16,0 0-16,25-25 0,-25 25 15,0 0-15,0 0 0,25 0 0,-25 0 16,25 0-16,0 0 16,-25 0-16,24 0 0,1-25 15,0 25-15,0 0 0,0 0 16,-25 0-16,24 0 0,-24 0 0,25 0 15,0 0-15,0-25 0,-25 25 16,25 0-16,-25 0 16,25 0-16,-25 0 0,24 0 0,-24 0 15,0 0-15,0-25 16,0 25-16,25 0 0,-25 0 15,0 0-15,0-25 16,25 25-16,-25 0 0,0 0 0,0 0 0,0-24 16,25 24-16,-25 0 0,0 0 15,0-25-15,0 25 0,25-25 16,-25 25-16,0 0 0,0-25 0,0 0 15,0 25-15,0-24 0,0 24 0,0 0 16,0-25-16,24 25 16,-24-25-16,0 0 0,0 25 0,25-25 15,-25 25-15,0-24 0,0-1 16,25 25-16,-25-25 0,0 25 0,0-25 15,0 25-15,0 0 0,0-25 0,25 1 16,-25 24-16,0-25 0,0 25 0,0 0 16,0-25-16,0 25 0,0 0 0,0-25 15,0 25-15,0 0 0,25 0 16,-25-25-16,0 25 0,0 0 0,0 0 15,0 0-15,0-24 0,0 24 0,0 0 16,0 0-16,0-25 0,0 25 16,24 0-16,-24-25 0,0 25 15,0-25-15,0 25 0,25-25 16,-25 25-16,0 0 0,0-24 0,0 24 15,0 0-15,0 0 0,0 0 16,0-25-16,25 25 0,-25 0 0,0 0 0,0-25 16,0 25-16,0 0 0,0-25 15,25 25-15,-25-25 16,0 25-16,0-24 0,0 24 15,25 0-15,-25-25 0,0 25 0,0 0 16,0-25-16,0 25 16,0 0-16,0-25 0,0 25 0,24 0 15,-24-25-15,0 25 0,0 0 16,0 0-16,0-24 0,0 24 0,0 0 15,0 0-15,0 0 0,0 0 16,0-25-16,0 25 0,0 0 0,0 0 16,0 0-16,0 0 0,0 0 0,0-25 0,0 25 15,0 0-15,0 0 0,0 0 0,0 0 16,0 0-16,0-25 15,0 25-15,-24 0 0,24 0 16,0 0-16,0 0 0,0 0 0,0 0 16,0-25-16,0 25 0,-25 0 15,25 0-15,0 0 16,-25 0-16,0 0 0,0 0 0,25-25 15,0 25-15,-24 0 0,24 0 0,-25 0 16,25 0-16,-25 0 0,0 0 16,0 0-16,25 0 15,-49 0-15,49 0 0,0 0 0,-25 0 16,25 0-16,0 0 0,-25 0 15,0 0 1,1 0-16,-1 0 0,25 0 0,0 25 0,-25-25 16,25 0-16,0 0 0,-25 0 15,25 0-15,0 0 0,-25 0 0,25 0 16,-25 0-16,25 0 0,0 0 15,-24 0-15,24 0 0,-25 0 16,25 25-16,-25-25 0,25 0 16,0 0-16,0 0 0,0 0 0,0 0 15,0 0-15,-25 0 16,25 0-16,0 0 0,0 0 0,0 0 15,0 0-15,0 0 0,0 0 16,0 0-16,0 0 16,0 0-16,0 0 0,0 0 0,0 0 0,0 0 15,0 0-15,0 0 0,0 0 16,0 0-16,0 0 0,0 0 0,0 25 15,0-25-15,-25 0 0,25 0 16,0 0-16,0 0 0,0 0 0,0 0 16,0 0-16,0 0 0,0 0 15,0 0-15,-24 0 0,24 0 0,0 0 16,0 0-16,0 0 0,0 0 15,0 0-15,0 0 0,0 0 16,0 0-16,-25 0 0,25 0 0,0 0 0,0 0 16,0 0-16,0 0 0,0 0 0,0 0 15,0 0-15,0 0 0,0 0 0,0 0 16,0 0-16,0 0 0,0 0 15,0 0-15,0 0 16,0 0-16,0 0 0,0 0 16,0 0-16,0 0 0,0 0 0,0 0 15,0 0-15,0 0 0,0 0 16,0 0-16,0 0 0,0 0 15,0 0-15,0 0 0,0 0 0,0 0 16,0 0-16,0 0 0,0 0 16,0 0-16,0 0 0,0 0 15,0 0-15,0 0 0,0 0 16,0 0-16,0 0 0,0 0 0,0 0 15,0 0-15,0 0 16,0 0-16,0 0 0,0 0 16,0 0-16,0 0 0,0 0 0,0 0 15,0 0-15,0 0 0,0 0 0,0 0 16,0 0-16,0 0 0,0 0 15,0 0-15,0 0 0,0 0 16,0 0-16,0 0 16,0 0-16,0 0 0,0 0 0,0 0 0,0 0 0,0 0 15,0 0-15,0 0 0,0 0 0,0 0 16,0 0-16,0 0 0,0 0 0,0 0 0,0 0 15,0 0-15,0 0 16,0 0-16,0 0 0,0 0 0,0 0 16,0 0-16,0 0 0,0 0 15,0 0-15,0 0 0,0 0 16,0 0-16,0 0 15,0 0-15,0 0 16,0 0-16,0 0 0,0 0 0,0 0 0,0 0 16,0 0-16,0 0 0,0 0 0,0 0 15,0 0-15,0 0 0,0 0 16,0 0-16,0 0 0,0 0 15,0 0-15,0 0 0,0 0 16,0 0-16,0 0 0,0 0 16,0 0-16,0 0 15,0 0-15,0 0 0,0 0 0,0 0 16,0 0-16</inkml:trace>
  <inkml:trace contextRef="#ctx0" brushRef="#br0" timeOffset="98500.6339">17760 11881 0,'0'0'0,"0"0"15,0 0-15,0 0 0,0 0 16,0 0-16,0 0 16,0 0-16,0 0 15,0-24-15,0 24 0,0 0 0,0 0 16,0 0-1,-25 24-15,25-24 0,0 0 0,0 0 16,0 0-16,0 0 0,0 0 16,0 0-16,0 0 0,0 0 0,0 0 15,0 0-15,0 0 0,-24 0 16,24 0-16,0 0 15,0 0-15,0 0 0,0 0 16,0 0-16,0 0 0,0 25 16,0-25-16,0 0 0,0 0 15,0 0-15,0 0 16,0 0-16,0 0 0,0 0 15,0 0-15,0 0 0,0 0 16,0 0-16,0 0 0,0 0 0,0 0 16,0 0-16,0 0 0,-25 0 0,25 0 15,0 0-15,0 25 0,0-25 0,0 0 0,0 0 16,0 25-16,0-25 0,0 0 15,0 0-15,0 25 0,0-25 16,0 0-16,0 0 16,0 24-16,0-24 0,0 0 0,0 25 15,0-25-15,0 0 0,0 0 0,0 25 16,0-25-1,0 25-15,0 0 0,0-25 16,0 24-16,0-24 0,25 0 0,-25 25 16,0-25-16,0 0 0,0 0 0,0 25 15,0-25-15,0 25 0,0-25 0,0 0 16,0 25-16,0-25 0,0 0 15,0 0-15,0 25 16,0-25-16,0 0 0,0 24 0,0-24 16,0 0-16,0 0 0,0 25 0,0-25 15,0 0-15,0 25 0,0-25 16,0 0-16,0 0 0,0 25 15,0-25-15,-25 25 16,25-1-16,0-24 16,0 0-16,0 0 0,0 25 15,0-25-15,0 0 0,0 0 0,0 0 16,0 0-16,0 0 0,25 0 0,-25 0 15,0 0-15,0 0 0,0 0 16,0 0-16,0 0 0,0 0 0,24 0 0,-24 0 16,0 0-16,0 0 15,25 0-15,-25-25 0,0 25 0,0 0 16,0 0-16,25 0 0,-25 0 0,0 0 15,0 0-15,25 0 0,-25 0 0,0-24 16,25 24-16,-25 0 0,0 0 0,24 0 0,-24 0 16,25 0-16,-25 0 0,25-25 15,-25 25-15,25 0 0,-25 0 0,0 0 16,25 0-16,-25 0 0,0 0 15,24 0-15,-24-25 0,0 25 0,25 0 16,-25 0-16,0 0 0,0 0 16,0 0-16,0 0 0,0 0 0,25 0 0,-25 0 15,0 0-15,0 0 16,0 0-16,0 0 0,0 0 15,0 0-15,0-25 0,0 25 0,0 0 16,25 0-16,-25 0 0,0 0 16,0 0-16,0 0 0,0 0 0,0 0 15,0 0-15,0 0 0,0 0 16,0 0-16,0 0 0,0-25 0,0 25 15,0 0-15,0 0 0,0 0 16,0 0-16,0 0 0,0 0 16,25 0-16,-25 0 0,0 0 0,0 0 0,0 0 15,0 0-15,0 0 0,0 0 16,0 0-16,0 0 0,0-24 0,0 24 15,0 0-15,0 0 0,0 0 16,0 0-16,0 0 0,0 0 0,0 0 16,0 0-16,0 0 0,0-25 15,0 25-15,0 0 16,0 0-16,0 0 0,0 0 0,0 0 15,0-25-15,0 25 0,0 0 0,0 0 16,24 0-16,-24 0 16,0 0-16,0 0 15,0 0-15,0-25 0,0 25 16,0 0-16,0 0 0,0 0 15,0 0-15,0-25 0,0 25 0,0 0 16,0 0-16,0-25 0,0 25 0,0 0 16,25 0-16,-25 0 0,0-24 0,0 24 15,0 0-15,0 0 0,0-25 16,0 25-16,0 0 0,0 0 15,0 0-15,0 0 0,-25-25 16,25 25-16,0 0 0,0 0 16,0-25-16,0 25 0,0 0 15,0 0-15,0-25 0,0 25 0,0 0 0,0 0 16,0-24-16,-24 24 0,24 0 15,0 0-15,0 0 0,0 0 0,0 0 16,0-25-16,0 25 0,0 0 16,0 0-16,0 0 0,0-25 15,0 25-15,0 0 0,0 0 0,-25 0 16,25 0-16,0 0 0,0 0 0,0 0 15,0 0-15,0 0 0,0 0 0,0-25 16,0 25-16,0 0 0,0 0 0,-25 0 16,25 0-16,0 0 0,0 0 0,0 0 15,0 0-15,0 0 0,0 0 0,0 0 0,0 0 0,-25 0 16,25 0-16,0 0 15,0 0-15,0 0 0,0 0 16,-25 0-16,25 0 0,0 0 0,-24 0 16,24 0-16,0 0 0,-25 0 0,25 0 15,0 0-15,-25 0 0,25 0 16,0 0-16,-25 0 0,25 0 15,0 0-15,-25 0 16,1 0-16,24 0 0,0 0 16,0 0-16,0 0 0,-25 0 0,25 0 0,0 0 0,0 0 15,0 0-15,-25 0 0,25 0 0,0 0 16,0 25-16,0-25 0,-25 0 15,25 0-15,0 0 16,0 0-16,0 0 0,0 0 16,0 0-16,0 0 0,0 0 15,-25 0-15,25 0 0,0 0 0,0 0 16,0 0-16,0 0 0,0 0 15,0 0-15,0 0 0,-24 0 0,24 0 16,0 0-16,0 0 0,0 0 0,0 0 16,0 0-16,0 0 0,0 0 0,-25 0 0,25 0 0,0 0 15,0 0-15,0 0 0,0 0 16,0 0-1,25 25-15,-25-25 0,24 0 0,-24 0 0,0 0 16</inkml:trace>
  <inkml:trace contextRef="#ctx0" brushRef="#br0" timeOffset="103829.9387">18033 12378 0,'0'0'0,"0"0"16,0 0-16,0 0 16,0 0-16,0-25 0,0 25 15,0 0-15,0 0 0,0 0 0,0 0 16,0 0-16,0 0 0,0 0 0,0 0 15,0-25 1,25 25 0,-25 0-16,0-25 0,0 25 15,0 0-15,25 0 0,-25-25 16,0 25-16,0 0 0,0 0 0,0 0 15,0 0-15,24 0 0,-24-24 16,0 24-16,0 0 16,0 0-16,25 0 0,-25-25 0,0 25 15,0 0 1,25 0-16,0-25 15,-25 25-15,0 0 0,0-25 16,25 25-16,-25 0 0,0 0 0,0 0 16,0 0-16,0 0 0,0 0 0,0-25 15,0 25-15,24 0 0,-24 0 0,0 0 0,0 0 16,0 0-16,0 0 0,0 0 0,25-25 15,-25 25-15,0 0 0,0 0 16,0 0-16,0 0 0,25 0 0,-25-24 16,0 24-16,0 0 0,0 0 0,0 0 15,0 0-15,0 0 0,0 0 16,0 0-16,0 0 0,0 0 0,0 0 0,0 0 15,0-25-15,25 25 0,-25 0 16,0 0-16,0 0 0,0 0 16,0 0-16,0 0 0,0-25 15,0 25 1,25 0-16,-25 0 0,0 0 0,0 0 0,0 0 0,0 0 15,0 0-15,0-25 0,0 25 0,0 0 16,0 0-16,0 0 0,0 0 0,0 0 16,24 0-16,-24 0 0,0 0 15,0-25-15,0 25 0,0 0 16,0 0-16,0 0 0,0 0 0,0 0 15,0 0-15,0 0 0,0 0 0,0 0 16,0 0-16,0 0 0,0-24 16,0 24-16,25 0 15,-25 0-15,0 0 0,0 0 16,0 0-16,0 0 0,0 0 0,0 0 15,0 0-15,0 0 16,0 0-16,0 0 0,0 0 16,0 0-16,0 0 0,0 0 15,0 0-15,0 0 0,0-25 16,0 25-16,0 0 0,0 0 15,0 0-15,0 0 0,0 0 16,25 0-16,-25 0 16,0 0-16,0-25 0,0 25 0,0 0 15,0 0-15,0 0 0,25-25 16,-25 25-16,0 0 0,0 0 0,0 0 0,25-25 15,-25 25-15,0 0 0,24 0 16,-24 0-16,0-24 0,25 24 16,-25-25-16,0 25 0,0 0 15,0 0-15,0 0 0,25 0 16,-25 0-16,0 0 15,0-25-15,0 25 0,0 0 16,0 0-16,0-25 16,25 25-16,-25 0 0,0-25 15,0 25-15,0 0 0,0 0 16,0-24-16,0 24 0,0 0 0,25 0 0,-25 0 15,0 0-15,0 0 0,0-25 16,0 25-16,0 0 16,0 0-16,0-25 0,0 25 0,25 0 0,-25 0 15,0 0-15,0 0 0,0 0 16,0 0-16,0-25 0,0 25 15,24 0-15,-24 0 0,0 0 0,0-25 16,0 25-16,25 0 0,-25 0 16,0 0-16,0-24 0,0 24 0,0 0 15,25 0-15,-25 0 0,0-25 16,0 25-16,0 0 0,0 0 15,25 0-15,-25-25 0,0 25 16,0 0-16,0 0 0,0 0 16,0 0-16,25 0 0,-25 0 0,0 0 15,0-25-15,0 25 0,0 0 16,24 0-1,-24 0-15,0-25 0,0 25 16,0 0-16,0 0 0,0 0 16,0 0-16,0 0 0,0 0 0,0 0 15,25 0-15,-25-24 0,0 24 16,0 0-16,0 0 15,0 0-15,0 0 16,0-25-16,25 25 16,-25-25-16,0 25 15,0-25-15,0 25 0,0 0 16,25 0-16,-25 0 15,0-25-15,0 25 0,0 0 0,0 0 16,0 0-16,25 0 16,-25-24-16,0 24 0,0 0 0,0 0 15,0 0-15,24-25 0,-24 25 16,0 0-16,0 0 0,0-25 15,25 25-15,-25 0 16,0-25-16,25 25 16,-25 0-16,0-25 0,25 25 0,-25 0 15,0 0-15,0 0 0,0-24 0,0 24 16,0 0-16,25 0 15,-25 0-15,0-25 0,0 25 0,0 0 16,0 0-16,24 0 0,-24 0 16,0-25-16,0 25 0,0 0 0,25 0 15,-25-25-15,0 25 0,0 0 16,0 0-16,25-25 0,-25 25 15,25-25-15,-25 25 0,0 0 0,0 0 16,0-24-16,25 24 16,-25 0-16,0 0 0,0-25 15,0 25-15,0 0 0,24 0 0,-24-25 16,0 25-16,0 0 0,0 0 0,0 0 15,0 0-15,0-25 0,25 25 16,-25 0 0,0 0-16,0-25 0,0 25 15,0 0-15,25 0 0,-25-24 16,0 24-16,0 0 15,25-25-15,-25 25 0,0 0 0,0 0 16,0 0-16,0-25 0,25 25 0,-25 0 16,0 0-16,0 0 0,0 0 15,0-25-15,24 25 16,-24 0-16,0 0 0,0 0 15,0 0-15,0 0 0,25-25 0,-25 25 16,0 0-16,0 0 0,0 0 16,0 0-16,0 0 0,0-24 0,25 24 15,-25 0-15,0 0 16,0 0-16,0 0 0,0 0 0,25-25 15,-25 25-15,0 0 16,0 0-16,0 0 0,0 0 16,25 0-16,-25-25 15,0 25-15,24 0 0,-24 0 0,0 0 16,25 0-16,-25 0 0,0-25 15,0 25-15,0 0 0,25 0 0,-25 0 16,0 0-16,25 0 0,-25-25 0,0 25 16,0 0-16,25 0 15,-25 0-15,0 0 0,0 0 16,0 0-16,24-24 0,-24 24 0,0 0 15,0 0 1,0 0-16,25-25 0,-25 25 0,0 0 16,0 0-16,0 0 0,0-25 15,0 25-15,25 0 0,-25 0 0,0 0 16,0 0-16,0-25 0,0 25 0,0 0 15,0 0-15,0 0 0,25 0 16,-25 0-16,0-25 16,0 25-16,0 0 15,0 0-15,25-24 0,-25 24 16,0 0-16,0 0 0,0 0 0,0 0 15,0 0-15,0 0 16,0 0-16,0 0 0,0 0 16,0-25-16,0 25 0,0 0 0,0 0 15,25 0-15,-25 0 0,0 0 16,0 0-16,0 0 0,0-25 0,0 25 0,0 0 15,0 0-15,0 0 0,0 0 0,0 0 0,0 0 16,0 0-16,0 0 0,0 0 16,0 0-16,0 0 0,0 0 15,0 0 1,0-25-16,0 25 0,0 0 0,0 0 0,0 0 15,0 0-15,24 0 0,-24 0 0,0 0 16,0-25-16,0 25 16,0 0-16,-24 0 15,24 0-15,0 0 0,0 0 16,0-24-16,0 24 0,0 0 15,0 0-15,0 0 16,0 0-16,0 0 16,0 0-16,0 0 0,0 0 15,0-25-15,0 25 0,0 0 0,0 0 16,0 0-16,0 0 15,0 0-15,0 0 0,-25 0 0,25 0 0,0 0 16,0 0-16,0 0 0,0 0 0,0-25 16,0 25-16,-25 0 0,25 0 15,0 0-15,0 0 0,0 0 16,0 0-16,-25 0 15,25-25-15,-25 25 0,25 0 0,0 0 0,0 0 16,0 0-16,0 0 0,0 0 0,0 0 16,-25-25-16,25 25 0,0 0 15,0 0-15,0 0 0,0 0 0,0 0 16,0 0-16,0 0 0,-24-24 0,24 24 15,0 0-15,0 0 0,0 0 0,0 0 16,0 0-16,0 0 0,-25 0 16,25 0-16,0 0 0,0 0 15,0 0-15,0 0 16,-25-25-16,25 25 0,0 0 0,0 0 15,0 0-15,0 0 0,0 0 16,0 0-16,-25 0 0,25 0 0,0 0 0,0 0 16,0 0-16,0 0 0,0 0 0,0 0 15,0 0-15,-25 0 0,25 0 16,0 0-16,0 0 0,-24 0 0,24 0 15,0 0-15,0 0 0,0 0 16,0 0-16,0 0 0,-25 0 0,25 0 16,0 0-16,0 0 0,0 0 15,0 0-15,0 0 0,0 0 0,0 0 16,0 0-16,0 0 0,0 0 0,-25 0 0,25 0 0,0 0 15,0 0-15,0 0 0,0 0 0,0 0 0,0 0 16,-25 0-16,25 0 16,0 0-16,0 0 0,0 0 0,0 0 15,0 0-15,0 0 0,0 0 0,0 0 16,0 0-16,-25 0 0,25 0 15,0 0-15,0 0 0,0 0 16,0 0-16,0 0 16,0 0-16,0 0 0,0 0 15,-24 0-15,24 0 0,0 0 0,0 0 16,0 0-16,0 0 15,0 0-15,0 0 16,0 0-16,0 0 0,0 0 0,0 0 16,0 0-16,0 0 0,0 0 15,0 0-15,0 0 0,0 0 0,0 0 16,0 0-16,0 0 0,0 0 15,0 0-15,0 0 0,0 0 0,0 0 16,0 0-16,0 0 0,0 0 0,0 0 16,0 0-16,0 0 0,0 0 0,0 0 15,0 0-15,0 0 0,0 0 0,0 0 16,0 0-16,0 0 0,0 0 0,0 0 0,0 0 15,0 0-15,0 0 0,0 0 0,0 0 16,0 0-16,0 0 0,0 0 0,0 0 16,0 0-16,0 0 0,0 25 15,0-25-15,0 0 0,0 24 0,-25-24 16,25 25-1,0-25-15,-25 25 0,25-25 0,0 0 16,0 25-16,-25 0 0,0-25 16,25 24-16,-24 1 0,24-25 0,-25 25 15,25-25-15,0 0 16,-25 25-16,25-25 0,-25 25 0,25-25 0,0 0 15,-25 0-15,25 24 0,0-24 16,-24 0-16,24 0 16,-25 25-16,25-25 0,-25 0 0,25 25 15,0-25-15,0 0 0,-25 0 0,25 0 16,0 25-16,-25-25 15,25 0-15,0 25 0,-24-25 0,24 0 0,0 24 16,0-24-16,-25 0 16,25 25-16,-25-25 0,25 0 0,-25 0 15,25 25-15,0-25 16,-25 0-16,25 25 0,-24-25 0,24 0 15,0 0-15,-25 0 0,25 25 16,0-25-16,-25 24 0,25-24 16,-25 0-16,25 25 15,-25-25-15,25 0 0,-24 0 0,24 25 16,0-25-16,0 0 0,-25 0 15,25 25-15,-25-25 16,25 0-16,-25 25 0,0-25 16,25 0-16,-25 0 0,25 24 0,0-24 15,-24 0-15,24 0 0,0 0 0,0 0 16,-25 25-16,25-25 0,0 0 0,0 0 15,0 0-15,0 0 0,-25 0 0,25 25 16,0-25-16,-25 0 0,25 0 16,-25 0-16,25 25 0,-24-25 0,24 0 15,-25 0-15,25 25 0,0-25 0,-25 0 16,0 0-16,25 24 0,-25-24 0,1 25 15,24-25-15,-25 25 0,25-25 16,0 0-16,-25 25 0,25-25 16,0 25-16,0-25 0,-25 0 15,25 0-15,0 25 0,0-25 16,-25 0-16,25 24 0,0-24 0,0 0 15,-24 25-15,24-25 0,0 25 16,-25-25-16,25 0 0,0 0 0,-25 25 16,25-25-16,-25 25 0,25-25 0,0 0 15,-25 24-15,25-24 0,0 0 0,-24 0 0,24 25 16,0-25-16,0 0 0,0 0 0,0 0 0,-25 0 15,25 25-15,0-25 0,0 0 16,0 0-16,-25 0 0,25 25 16,0-25-16,0 0 0,0 0 0,0 0 0,-25 0 15,25 25-15,0-25 16,0 0-16,-25 0 0,25 24 15,-24-24-15,24 0 0,0 25 0,0-25 16,-25 0-16,25 0 0,0 25 0,0-25 0,-25 0 0,25 0 16,0 0-16,0 25 0,0-25 15,0 0-15,-25 0 0,25 25 0,0-25 0,0 0 16,0 0-16,0 24 15,0-24-15,0 0 0,0 0 16,-25 25-16,25-25 0,0 0 16,0 25-16,0-25 0,0 0 0,0 0 15,0 25-15,0-25 0,0 0 0,0 0 16,-24 0-16,24 25 0,0-25 15,0 24-15,0-24 0,0 0 0,0 0 16,0 0-16,-25 25 16,25-25-16,0 0 0,0 0 0,0 0 0,0 0 15,0 25-15,0-25 16,0 0-16,0 0 0,0 0 15,-25 0-15,25 25 0,0-25 16,0 0-16,0 0 0,0 25 0,0-25 16,0 0-16,0 0 0,0 0 0,0 0 15,0 0-15,0 24 16,0-24-16,0 0 0,0 0 0,0 0 0,0 0 15,0 0-15,0 0 0,0 0 16,0 25-16,-25-25 0,25 0 0,0 0 16,0 0-16,0 25 0,0-25 0,0 0 15,0 0-15,0 0 0,0 0 0,0 0 16,0 25-16,0-25 0,0 0 0,0 0 15,0 0-15,0 0 0,0 0 16,0 0-16,0 0 0,0 0 0,0 0 16,0 0-16,0 0 0,0 0 15,0 0-15,0 0 0,0 0 16,0 25-16,0-25 0,0 0 15,0 0-15,0 0 0,0 0 0,0 0 16,0 0-16,0 24 0,0-24 0,0 0 16,0 0-16,0 0 0,0 0 0,0 0 0,0 0 15,0 0-15,0 0 0,0 0 16,0 0-16,0 0 0,0 0 0,0 0 15,0 0-15,0 0 0,0 0 16,0 0-16,0 0 0,0 0 0,0 0 16,25 0-16,-25 0 0,0 0 0,0 0 15,0 0-15,0 0 0,0-24 16,0 24-16,0 0 0,0 0 15,0 0-15,0 0 0,0 0 16,25-25-16,-25 25 0,0-25 16,0 25-16,-25 0 0,25 0 15</inkml:trace>
  <inkml:trace contextRef="#ctx0" brushRef="#br0" timeOffset="106146.0712">17735 11931 0,'0'0'16,"0"0"-16,0 0 0,0 0 0,0 0 15,0 0-15,0 0 0,0 0 16,0 0-1,0 0-15,0 0 0,0 0 16,0 0-16,0 0 16,0 0-16,0 0 0,0 0 0,-24 0 15,24 0-15,0 0 0,0 0 0,0 0 0,0 0 16,0 0-16,0 0 15,0 25-15,0-25 0,0 25 16,0-25-16,0 24 0,0-24 16,0 25-16,0 0 15,-25-25-15,25 0 16,25 25-16,-25-25 0,0 0 0,0 25 0,0-25 15,0 0-15,0 0 16,0 0-16,0 24 0,0-24 16,0 0-16,-25 0 0,25 25 15,0-25-15,0 25 16,0-25-16,0 0 0,0 25 0,0-25 15,0 0-15,0 0 16,0 0-16,0 25 0,0-25 16,0 0-16,0 0 0,0 0 15,0 25-15,0-25 0,0 0 16,0 0-16,0 0 15,0 24-15,0-24 16,0 0-16,0 0 0,0 0 0,0 0 0,0 0 16,0 0-16,0 0 0,0 0 15,0 0-15,25 0 0,-25 0 16,0 0-16,0 0 0,0 0 15,0 0-15,0 0 0,0 0 16,24 0-16,-24 0 0,0 0 16,0 0-16,25 0 0,-25 0 0,0 0 15,0 0-15,25 0 0,-25 0 0,0 0 0,0 0 16,25 0-16,-25 0 0,0 0 15,0-24-15,25 24 0,-25 0 16,0 0-16,24 0 0,-24 0 16,0 0-16,25 0 0,-25 0 0,0 0 15,0 0-15,0-25 0,0 25 0,25 0 16,-25 0-16,0 0 15,0 0-15,25 0 0,-25 0 0,25 0 16,-25 0-16,0 0 16,24-25-16,-24 25 0,0 0 0,0 0 15,0 0-15,25 0 0,-25 0 16,0 0-16,0 0 0,0 0 0,0 0 15,0 0-15,25 0 0,-25 0 16,0 0-16,0 0 0,25 0 0,-25 0 0,0 0 16,0 0-16,0 0 0,0 0 0,0 0 0,25 0 15,-25 0-15,0 0 0,0 0 0,0 0 16,0-25-16,0 25 0,24 0 15,-24 0 1,0 0-16,0 0 0,0 0 0,0 0 16,0 0-16,0 0 0,0 0 0,0 0 15,0 0-15,0 0 0,0 0 0,0 0 0,0 0 16,0 0-16,0 0 0,0 0 0,0 0 15,0 0-15,0 0 0,0 0 16,0 0-16,0 0 0,0 0 16,0 0-16,0 0 0,0 0 15,0 0-15,0 0 0,0 0 16,0 0-16,0 0 0,0 0 0,0 0 15,0 0-15,0 0 0,0-25 0,0 25 16,0 0-16,0 0 0,0 0 0,0 0 0,0 0 16,0 0-16,0 0 0,0-25 0,25 25 15,-25 0-15,0 0 0,0 0 16,0 0-16,0-24 0,0 24 0,0 0 0,0 0 0,0 0 15,0-25-15,0 25 0,0 0 16,0 0-16,0-25 16,25 25-16,-25-25 0,0 25 0,0 0 0,0 0 15,0-25-15,0 25 0,0 0 16,0 0-16,0-24 0,0 24 15,0 0-15,0 0 0,0-25 0,0 25 0,0 0 16,0 0 0,0-25-16,0 25 15,0 0-15,0 0 0,0-25 0,0 25 16,0 0-16,0 0 15,0-25-15,0 25 0,0 0 0,0 0 16,0 0-16,0 0 0,0 0 0,0 0 16,0 0-16,0 0 15,0 0-15,0 0 0,0 0 0,0 0 16,0 0-16,-25 0 0,25 0 0,0 0 15,0 0-15,0-24 0,0 24 0,0 0 0,0 0 16,0 0-16,0 0 0,0 0 0,0 0 16,0 0-16,0 0 0,0 0 0,0 0 15,0 0-15,0 0 0,0 0 16,-25 0-16,25 0 15,0-25-15,0 25 0,0 0 0,-24 0 16,24 0-16,0 0 16,0 0-16,-25 0 0,25 0 15,0 0-15,-25 0 0,25 0 16,0 0-1,-50 0-15,50 0 0,0 0 0,-24 0 16,24 0-16,-25 0 0,25 0 0,0 0 0,0 0 16,-25 0-16,25 0 0,0 0 15,0 0-15,-25 0 0,25 0 0,0 0 16,0 0-16,0 0 0,-25 0 0,25 0 0,0 25 15,0-25-15,0 0 0,-24 0 16,24 0-16,-25 0 0,25 0 16,-25 0-16,25 0 15,0 0-15,-25 0 0,25 0 16,0 0-16,0 0 0,0 0 0,0 0 0,-25 24 15,25-24-15,0 0 0,0 0 0,0 0 16,0 0-16,0 0 0,0 0 16,-24 0-16,24 0 0,0 0 0,0 0 15,0 0-15,0 0 16,0 0-16,0 0 0,0 0 15,0 0-15,0 0 0,0 0 16,0 0-16,0 0 16,0 0-16,0 0 0,0 0 0,0 0 15,0 0-15,0 0 0,0 0 16,0 0-16,0 0 0,0 0 15,0 0-15,0 0 0,0 0 0,0 25 16</inkml:trace>
  <inkml:trace contextRef="#ctx0" brushRef="#br0" timeOffset="111084.3536">17983 12278 0,'0'0'0,"0"0"16,0 0-16,0 0 0,0 0 0,0 0 16,0 0-16,0 0 0,0 0 15,25-24-15,-25 24 16,0 0-16,0 0 0,0 0 15,0-25-15,0 25 0,25 0 16,-25 0-16,0 0 16,0-25-16,25 25 15,-25 0-15,0-25 0,0 25 16,25-25-16,-1 25 15,-24-25-15,0 25 0,25-24 16,-25 24-16,0 0 0,25-25 16,-25 25-16,0 0 0,0-25 15,25 25-15,-25-25 0,0 25 16,25 0-16,-25-25 0,0 25 15,0 0 1,24 0-16,-24-24 16,25 24-16,-25-25 0,25 25 0,-25 0 15,0 0-15,0 0 0,25 0 0,-25-25 16,0 25-16,0 0 0,25 0 15,-25 0-15,0-25 0,0 25 16,24 0-16,-24 0 16,25-25-1,-25 25-15,0 0 16,0 0-16,25 0 0,-25-24 15,0 24-15,25 0 0,-25 0 16,0 0-16,0-25 0,25 25 16,-25 0-16,0-25 0,0 25 15,24 0-15,-24 0 0,0 0 0,0-25 16,0 25-16,0 0 0,0 0 0,25 0 0,-25-25 15,0 25-15,0 0 16,0 0-16,25-24 16,-25 24-16,0 0 0,25 0 0,-25-25 15,0 25-15,0 0 0,0 0 16,25 0-16,-25 0 0,0-25 0,0 25 15,0 0-15,0 0 0,25 0 16,-25-25-16,0 25 0,0 0 16,24 0-1,-24-25-15,0 25 0,0-24 16,25 24-1,-25 0-15,0-25 0,25 25 16,-25 0-16,0 0 0,0 0 0,0-25 16,25 25-16,-25 0 15,0 0-15,0 0 0,0 0 0,25-25 16,-25 25-16,0 0 15,0-25-15,24 25 0,-24 0 0,0 0 16,0 0-16,0-24 16,25 24-16,-25 0 0,0-25 0,0 25 15,0 0-15,0 0 0,0 0 16,25 0-16,-25-25 0,0 25 15,0 0-15,0 0 0,25-25 16,-25 25-16,0 0 0,25-25 0,-25 25 16,0 0-16,0 0 0,24-24 0,-24 24 15,0 0-15,25-25 0,-25 25 16,0-25-16,25 25 15,-25 0-15,0-25 0,25 25 0,-25-25 16,0 25-16,25 0 0,-25 0 16,0-24-1,24-1-15,-24 25 16,25-25-16,-25 25 0,0 0 0,25-25 0,-25 25 15,0 0-15,0 0 16,0-25-16,25 25 0,-25-25 16,0 25-16,25 0 0,-25 0 15,0 0-15,0 0 0,0 0 0,0-24 16,0 24-16,0 0 15,0 0-15,24 0 16,-24 0-16,0-25 0,0 25 0,0 0 16,0 0-16,0 0 0,25-25 15,-25 25-15,0 0 0,25 0 16,-25 0-16,0-25 0,0 25 0,25 0 15,-25 0-15,0 0 0,0-25 0,25 25 0,-25 0 16,0 0-16,0 0 0,0 0 0,24 0 16,-24-24-16,0 24 0,0 0 0,0 0 15,0 0-15,0-25 0,25 25 0,-25 0 0,0 0 16,0 0-16,0 0 0,25-25 0,-25 25 15,0 0-15,0 0 0,0 0 16,25-25-16,-25 25 0,0 0 0,0 0 16,0 0-16,25 0 0,-25-25 0,0 25 0,0 0 15,0 0-15,0 0 0,24 0 0,-24 0 16,0-24-16,0 24 0,0 0 0,0 0 0,0 0 15,0 0-15,0 0 0,25-25 16,-25 25-16,0 0 0,0 0 16,0 0-16,25-25 0,-25 25 15,0 0-15,25 0 16,-25-25-16,0 25 0,0 0 15,0 0-15,25-25 0,-25 25 0,0 0 16,0 0-16,0 0 0,24-24 16,-24 24-16,0 0 0,0 0 0,0 0 15,25-25-15,-25 25 16,0 0-16,25 0 15,-25 0-15,0-25 16,0 25-16,0 0 0,0 0 0,0 0 16,0 0-16,25 0 0,-25-25 15,0 25-15,0 0 0,0 0 16,0 0-16,25-25 0,-25 25 15,0 0-15,0 0 0,0-24 16,0 24-16,25 0 0,-25 0 16,0 0-16,0 0 0,0 0 0,0 0 15,0-25-15,0 25 0,0 0 0,24 0 0,-24 0 16,0 0-16,0 0 0,0 0 0,0 0 15,0 0-15,0 0 16,0-25-16,0 25 16,0 0-16,0 0 0,0 0 0,0 0 15,0 0-15,0 0 0,0 0 0,0 0 0,0 0 16,0 0-16,0 0 0,0 0 0,0 0 15,0 0-15,0-25 0,0 25 16,-24 0-16,24 0 0,0 0 16,0 0-16,0 0 15,0 0-15,0 0 16,0 0-16,0 0 0,0 0 0,0 0 15,0 0-15,0 0 0,24 0 16,-24 0-16,0 0 16,0 0-16,-24 0 15,24 0-15,0 0 0,0 0 0,0 0 16,0 0-16,0 0 0,0 0 15,0 0-15,0 0 0,0 0 16,0 0-16,0 0 0,0 0 16,0 0-16,0 0 0,0 0 15,0 0-15,0-25 0,0 25 16,0 0-16,0 0 0,0 0 0,0 0 15,0 0-15,0 0 16,0 0-16,0 0 0,0 0 0,0 0 16,0 0-16,0 0 0,0-24 15,0 24-15,0 0 0,0-25 0,0 25 16,0 0-16,0 0 15,0 0-15,0-25 0,0 25 16,0 0-16,0 0 0,0 0 16,0 0-16,0 0 0,0 0 0,0 0 15,0 0-15,0 0 0,0 0 16,0 0-16,0 0 0,0 0 0,0 0 15,0 0-15,0 0 16,0 0 0,0 0-16,0 0 0,0 0 15,0 0-15,0 0 0,0 0 16,0 0-16,0 0 0,0 0 15,0 0-15,0 0 0,0 0 16,0 0-16,0 0 0,0 0 16,0 0-16,0 0 0,0 0 0,0 0 0,0 0 15,0 0-15,0 0 0,0 0 16,0 0-16,0 0 0,0 0 0,0 0 15,0 0-15,0 0 0,0 0 16,0 0-16,0 0 0,0 0 0,0 0 16,0 0-16,0 0 0,0 0 0,0 0 15,0 0-15,0 0 0,0 0 0,0 0 16,0 0-16,0 0 0,-25 0 15,25 0-15,0 0 0,0 0 0,0 0 16,0 0-16,-25 0 0,25 0 16,0 0-16,-25 0 0,25 0 0,0 0 15,-25 0-15,25 0 0,-25 0 0,25 0 16,-24 0-16,24 0 0,0 0 0,-25 0 15,0 0-15,25 0 0,-25 0 16,0 0-16,25 0 0,0 0 0,-24 0 16,24 0-16,0 0 15,-25 0-15,25 0 0,0 0 16,0 0-16,0 0 0,0 0 0,0 0 0,0 0 15,0 0-15,0 0 0,0 0 16,-25 0-16,25 0 0,0 0 16,0 0-16,0 0 0,0 0 15,0 0-15,0 0 0,0 0 16,0 0-16,0 0 0,0 0 15,0 0-15,0 0 0,0 0 16,0 0-16,0 0 0,0 0 16,0 0-16,0 0 0,0 0 15,0 0-15,0-25 0,0 25 0,0 0 16,0 0-16,0 0 15,0 0-15,0 0 0,0 0 16,0 0 0,-25 0-16,25 0 0,0 0 0,0 0 15,0 0-15,0 0 0,0 0 0,0 0 16,0 0-16,0 0 0,0 0 15,0 0-15,0 0 0,0 0 16,0 0-16,-25 0 0,25 0 16,0 0-16,0 0 0,0 0 15,0 0-15,0 0 0,0 0 16,0 0-16,0 0 0,0 0 0,0 0 15,0 0-15,0 0 0,0 0 16,0 0-16,0 0 16,0 0-16,0 0 15,0 0-15,0 0 0,0 0 0,0 0 0,0 0 16,0 0-16,0 0 15,0 0-15,0 0 0,0 0 0,0 0 0,0 0 16,0 0-16,0 0 0,0 0 0,0 0 16,0 0-16,0 0 0,0 0 0,0 0 15,0 0-15,0 0 0,0 0 16,0 0-16,0 0 0,0 0 15,0 0-15,0 0 0,0 0 16,0 0-16,0 25 0,0-25 0,0 0 0,0 0 16,-24 25-16,24-25 0,0 0 15,0 25-15,-25-25 0,25 0 0,0 24 0,0-24 0,0 0 16,-25 25-16,25 0 0,0-25 0,-25 0 15,25 25-15,0-25 0,-25 25 16,25-25-16,0 0 0,0 24 0,-24-24 16,24 0-16,0 0 0,0 25 0,0-25 15,-25 0-15,25 0 0,0 0 0,0 25 16,0-25-16,0 0 0,-25 0 0,25 25 15,0-25-15,0 0 0,-25 25 16,25-1-16,0-24 0,-25 25 16,25-25-16,-24 25 15,24-25-15,0 0 0,-25 25 0,25-25 16,0 0-16,0 0 0,0 0 15,0 0-15,-25 0 0,25 25 0,0-25 0,0 0 16,0 0-16,0 0 16,-25 0-16,25 0 0,0 0 0,0 24 15,0-24-15,0 0 0,-25 0 16,25 0-16,-24 0 0,24 25 15,0-25-15,-25 0 0,25 0 0,0 0 0,-25 25 16,25-25-16,-25 0 0,25 0 16,0 25-16,-25-25 15,25 0-15,-24 0 0,24 25 0,-25-25 16,25 0-16,0 0 0,0 0 0,0 0 0,-25 0 15,25 24-15,0-24 16,-25 0-16,25 0 0,-25 25 0,25-25 16,0 0-16,-24 0 15,-1 25-15,25-25 0,-25 0 0,0 0 16,25 25-16,-25-25 0,25 0 15,-25 25-15,1-25 0,24 0 16,-25 24-16,25-24 0,-25 0 16,25 25-16,-25-25 15,25 0-15,0 0 0,-25 25 16,25-25-16,-24 25 0,24-25 0,-25 0 0,25 0 15,0 0-15,-25 25 16,0-25-16,25 25 0,0-25 0,-25 0 0,25 0 16,0 24-16,-24-24 0,24 25 15,-25-25-15,25 0 0,0 0 0,0 25 0,-25-25 16,25 0-16,0 25 0,0-25 15,-25 0-15,25 0 0,0 25 16,-25-25-16,25 0 0,-24 0 0,24 24 16,0-24-16,-25 0 0,25 25 15,0-25-15,-25 0 0,25 25 16,-25-25-16,25 25 15,-25-25-15,25 0 0,-24 25 16,24-25-16,-25 24 0,25-24 16,0 0-16,0 0 0,0 0 0,0 25 15,-25-25-15,25 0 0,0 0 0,0 0 16,0 25-16,0-25 0,0 0 0,-25 0 15,25 0-15,0 25 16,0-25-16,0 0 0,0 0 16,-25 0-16,25 25 0,0-25 15,0 0-15,0 24 0,0-24 16,-24 0-16,24 0 0,0 25 0,0-25 15,0 0-15,0 0 0,-25 0 16,25 25-16,0-25 0,0 0 16,0 0-16,0 0 0,0 0 0,0 25 15,0-25-15,-25 0 16,25 0-16,0 0 0,0 0 0,0 25 15,0-25-15,0 0 0,0 0 16,0 0-16,0 0 0,0 0 0,-25 0 0,25 0 16,0 0-16,0 0 0,0 0 15,0 24-15,0-24 0,0 0 0,0 0 16,-25 0-16,25 0 15,0 0-15,0 0 0,0 0 0,0 0 16,0 0-16,0 0 0,0 0 0,0 0 16,0 0-16,0 0 0,0 0 0,0 0 0,0 0 15,0 0-15,0 0 16,0 0-16,0 0 0,0 0 0,0 25 15,0-25-15,0 0 0,0 0 0,0 0 16,0 0-16,-24 0 0,24 0 0,0 0 16,0 0-16,0 0 0,0 0 0,0 0 15,0 0-15,0 0 0,0 0 16,0 0-16,0 0 0,0 0 0,0 0 0,0 0 15,0 0-15,0 0 0,0 0 0,0 0 0,0 0 16,0 0-16,0 0 0,0 0 16,0 0-16,0 0 0,0 0 15,0 0-15,0 0 0,0 0 0,0 0 16,0 0-16,0 0 0,0 0 0,0 0 15,0 0-15,0 0 0,0 0 0,0 0 16,0 0-16,0 0 0,0 0 0,0 0 16,24 0-16,-24 0 0</inkml:trace>
  <inkml:trace contextRef="#ctx0" brushRef="#br0" timeOffset="116425.6591">18157 11956 0,'0'0'15,"0"0"-15,0 0 16,0 0-16,0 0 16,0 0-16,0-25 0,0 25 15,0 0-15,0 0 0,0 0 16,0 0-16,-25 0 0,25 0 15,0 0-15,0 0 16,0 0-16,0 0 0,0 0 16,0-25-1,0 25-15,0 0 0,0 0 0,0 0 16,0 0-16,0 0 15,-25 0-15,25 0 16,0 0-16,0 0 0,0 0 0,0 0 16,0 0-16,0 0 0,0 0 0,0 0 15,0 0-15,0 0 16,25 0-16,-25 0 15,0 25-15,0-25 0,0 25 0,0-25 16,0 0-16,0 25 0,0-25 16,0 24-1,0 1-15,0 0 0,0-25 0,0 25 16,0-25-16,0 25 0,0-25 0,0 24 15,0-24-15,0 25 0,0-25 16,0 25-16,0 0 16,0-25-16,0 0 0,0 0 0,0 25 0,0-25 15,0 0-15,0 0 0,0 0 16,0 25-16,0-25 15,0 0-15,0 0 0,0 0 16,0 0-16,0 24 0,0-24 0,0 0 16,0 0-16,0 0 0,0 0 15,0 0-15,0 0 0,0 0 16,0 0-16,0 0 0,0 0 0,0 0 0,0 0 15,0 0-15,0 0 0,0 0 16,25 0-16,-25 0 0,0 0 16,0 0-16,0 0 0,25 0 0,-25 0 15,25 0-15,-25 0 0,0 0 16,0 0-16,24 0 0,1 0 0,-25 0 0,0 0 15,25 0-15,-25 0 0,25 0 0,-25 0 16,25-24-16,-1 24 0,-24 0 16,0 0-16,25 0 0,0 0 0,-25 0 15,25 0-15,-25 0 0,25 0 0,-25 0 16,24 0-16,-24 0 0,25 0 15,-25 0-15,0 0 0,0 0 0,25-25 16,-25 25-16,0 0 16,0 0-16,0 0 0,0 0 0,0 0 15,0 0-15,0 0 0,25 0 16,-25 0-16,0 0 0,0 0 0,0 0 15,0 0-15,0 0 16,25 0-16,-25 0 0,0 0 0,0 0 0,0 0 16,0 0-16,0-25 0,0 25 0,0 0 0,0 0 15,0 0-15,0 0 16,0 0-16,0-25 0,0 25 0,0 0 15,0 0-15,0 0 0,0-25 16,0 25-16,0 0 0,0-25 0,0 25 16,0 0-16,0-24 0,25 24 15,-25-25-15,0 25 0,0-25 0,0 25 16,0-25-16,0 25 0,0 0 0,0-25 15,0 25-15,0 0 0,0-24 0,-25 24 16,25 0-16,0-25 0,0 25 16,0 0-16,25-25 0,-25 25 0,0 0 15,0-25-15,0 25 0,0 0 0,0 0 16,0 0-16,0-25 0,0 25 0,0 0 15,0 0-15,0 0 0,0 0 16,0 0-16,0 0 0,0 0 0,0 0 16,0 0-16,0-24 0,0 24 15,-25 0-15,25 0 0,0 0 0,0 0 16,0 0-16,0 0 0,0 0 0,0 0 15,0 0-15,0 0 0,0 0 16,0-25-16,0 25 16,0 0-16,0 0 0,0 0 15,0 0-15,-25 0 0,25 0 16,0 0-16,0 0 0,0 0 0,0 0 15,-25 0-15,25 0 0,-25 0 0,25-25 0,0 25 16,-25 0-16,25 0 16,-24 0-16,-1 0 0,0 25 15,0-25-15,-24 0 0,24 0 16,25 0-16,-25 0 0,0 0 0,0 25 15,25-25-15,-24 0 0,-1 0 0,25 0 16,0 0-16,-25 0 0,25 24 16,-25-24-16,25 0 0,0 0 15,-25 0-15,25 0 0,0 0 16,0 25-16,0-25 0,0 0 0,0 0 15,0 0-15,0 0 0,0 0 0,0 0 16,0 0-16,0 0 0,0 0 0,0 0 16</inkml:trace>
  <inkml:trace contextRef="#ctx0" brushRef="#br0" timeOffset="117712.7327">18132 11981 0,'0'0'0,"0"-25"16,0 25-1,0 0-15,0 0 16,0 0-16,0 0 0,0 0 16,25-25-16,-25 25 0,0 0 0,25 0 15,-25-25-15,0 25 0,25 0 16,-25 0-16,24-25 15,-24 25-15,25-24 0,0 24 0,-25 0 16,0-25-16,50 0 0,-50 25 16,0 0-16,24-25 0,-24 25 0,50-25 15,-50 25-15,25-24 16,0-1-16,-1 25 15,1-25-15,0 25 0,-25-25 0,0 25 16,25 0-16,0-25 0,0 25 16,-25-24-16,24 24 0,-24 0 0,0-25 15,25 25-15,-25-25 16,25 25-16,-25-25 0,0 25 15,25 0-15,-25-25 0,0 25 0,25 0 0,-25 0 0,0-24 16,0 24-16,0 0 0,24 0 16,-24-25-16,0 25 0,0 0 15,25-25-15,-25 25 0,0 0 0,25-25 16,-25 25-16,25-25 15,-25 1-15,25 24 0,-25 0 16,24-25-16,-24 25 16,0-25-16,25 25 0,0-25 15,-25 25 1,25-25-16,0 25 15,-25-24-15,24 24 0,-24-25 0,25 25 16,-25 0-16,0-25 0,25 25 0,-25 0 16,0-25-16,25 25 0,-25 0 0,0-25 15,25 25-15,-1-25 0,-24 25 16,25-24-16,-25 24 0,0 0 0,25-25 15,0 0-15,-25 25 0,25-25 16,-25 25-16,24-25 16,-24 25-16,25-24 0,-25 24 0,0 0 15,25-25-15,-25 25 0,0 0 16,25-25-16,-25 25 0,0 0 0,0 0 15,25-25-15,-25 25 16,0 0-16,24-25 16,-24 25-16,0 0 0,25-24 0,-25 24 15,25 0-15,-25-25 0,25 25 0,-25 0 16,25 0-16,-25-25 0,0 25 0,24 0 15,1-25-15,-25 25 0,25 0 16,-25 0-16,25-25 0,-25 25 0,0 0 16,0 0-16,25-24 0,-25 24 15,25 0-15,-1-25 16,-24 25-16,0 0 0,25-25 0,-25 25 0,25 0 15,-25-25-15,0 25 0,0 0 0,25 0 16,-25-25-16,0 25 0,25 0 16,-25-24-16,0 24 0,0 0 0,0 0 15,0 0-15,0 0 0,24-25 0,-24 25 16,0 0-16,0 0 0,0 0 0,0 0 15,0-25-15,0 25 0,0 0 16,0 0-16,25 0 0,-25 0 16,0 0-16,0 0 0,0-25 0,0 25 0,0 0 15,0 0-15,0 0 0,0 0 16,0 0-16,0 0 0,0 0 15,0 0-15,0 0 0,0 0 16,0 0-16,0 0 0,0 0 0,0 0 16,0-25-16,0 25 0,0 25 15,0-25-15,0 0 0,-49 0 16,49 25-16,-25-25 0,0 0 0,0 25 0,0-25 15</inkml:trace>
  <inkml:trace contextRef="#ctx0" brushRef="#br0" timeOffset="119827.8537">18479 11931 0,'0'0'16,"0"-25"-16,0 25 0,0 0 0,0 0 15,0 0-15,0 0 16,0 0-16,25 0 0,-25-25 15,0 25-15,0 0 0,0 0 16,25 0-16,-25 0 16,25-24-16,0 24 0,-25 0 0,25-25 15,-25 25-15,24 0 0,1-25 16,-25 25-16,25-25 0,0 25 15,-25-25-15,25 25 0,-1 0 16,1-24-16,-25 24 16,25-25-16,-25 25 0,25 0 0,-25-25 15,25 25-15,-25 0 0,24-25 16,1 25-16,0-25 0,-25 1 0,25 24 15,-25 0-15,25-25 0,-25 25 0,24-25 16,-24 25-16,25-25 16,-25 25-16,0 0 0,25-25 15,-25 1-15,25 24 0,-25 0 0,0-25 16,0 25-16,25 0 0,-25-25 15,24 25-15,-24-25 0,0 25 0,25-25 16,-25 25-16,0-24 0,25 24 16,-25-25-16,0 25 0,25 0 0,-25-25 15,0 25-15,0 0 0,0 0 0,0 0 16,25 0-16,-25-25 0,0 25 0,0 0 0,24-25 15,-24 25-15,0 0 16,25-24-16,-25 24 16,25-25-16,-25 25 0,25-25 15,0 0 1,-25 25-16,24-25 0,-24 0 0,0 25 15,0 0-15,25-24 0,-25 24 0,0 0 16,25-25 0,-25 25-16,0-25 0,0 25 15,25-25-15,-25 25 0,0-25 16,0 25-16,25-24 15,-25 24-15,24-25 16,-24 25-16,25-25 0,-25 25 16,0-25-16,25 0 15,-25 25-15,25-24 0,-25 24 16,25-25-16,-25 25 15,25-25-15,-1 0 16,-24 25-16,25-25 0,-25 25 16,0-24-16,25 24 15,-25-25-15,25 25 0,-25-25 16,25 25-16,-25-25 15,24 25-15,-24 0 16,0-25-16,0 25 0,25 0 0,-25 0 0,0 0 16,0 0-16,0 0 0,0-24 15,0 24-15,25 0 0,-25 0 0,25-25 16,-25 25-16,0 0 15,0 0-15,25-25 16,-25 25-16,0 0 0,0 0 16,24-25-16,-24 25 15,0 0-15,0-25 0,25 25 16,-25 0-16,0 0 0,0 0 0,0 0 15,0-24-15,25 24 0,-25 0 16,0 0-16,0 0 16,0-25-16,25 25 0,-25 0 15,0 0-15,0 0 0,0 0 0,0 0 16,0-25-16,0 25 15,0 0-15,0 0 0,0 0 16,0 0-16,0 0 0,0 0 16,0 0-16,0 0 0,0 0 0,0 0 0,0 0 15,0 0-15,0 0 16,0 0-16,0 0 0,0 0 15,0 0-15,0 0 0,0 0 16,0 0-16,0-25 0,0 25 0,0 0 16,0 0-16,-25 0 0,25 0 0,0 0 15,0 0-15,0 0 0,-25 0 16,25 0-1,-25 0-15,-24 0 0,49 0 0,0 0 16,-25 0-16,0 0 0,0 25 16,1-25-16,24 0 0,-25 0 15,25 0-15,-25 0 0,0 0 0,0 0 16,25 0-16,-24 0 0,24 0 0,-25 0 15,0 0-15,25 0 0,0 0 0,-25 0 16,25 0-16,-25 25 0,0-25 16,25 0-16,-24 0 0,24 0 0,-25 0 15,25 0-15,-25 0 0,25 0 16,0 25-16,0-25 0,0 0 0,0 0 15,0 0-15,0 0 0,0 0 0,0 0 16,0 0-16,0 0 0,0 0 0,0 0 0,0 0 16,0 0-16,0 0 0,0 0 15,25 0-15,-25 0 0,0 0 16,0 0-16,0 24 15,0-24-15,0 0 16,0 0-16,0 0 0,0 0 0,0 0 16,0 0-16,0 0 0,-25 25 15,25-25-15,0 25 16,-25 0-16,-24 24 0,24-49 15,0 25-15,25 0 0,-25 0 16,-24 0-16,24 24 0,0-24 0,0 0 0,25-25 16,-49 49-16,49-49 0,-25 25 15,25 0-15,-25-25 0,25 25 0,-25-25 0,25 25 16,-25-25-16,25 24 0,0-24 15,-24 25-15</inkml:trace>
  <inkml:trace contextRef="#ctx0" brushRef="#br0" timeOffset="128125.3283">17859 12402 0,'0'-24'0,"0"24"15,0 0-15,0 0 0,0 0 16,0 0-16,0 0 16,0 0-16,0 0 15,0-25-15,0 25 0,0 0 0,-24 0 16,24 0-16,0 0 0,0 0 15,0 0-15,0 0 16,0 0-16,0 0 16,0-25-16,0 25 0,0 0 15,0 0 1,0 0-16,0 0 15,0 0-15,0 0 0,-25 0 16,25 25-16,0-25 0,0 0 0,0 0 16,0 25-16,0-1 0,0-24 0,0 0 15,0 25-15,0 0 0,-25-25 16,25 25-16,0-25 0,0 25 15,0-25-15,0 24 0,0-24 16,0 0-16,0 25 0,0-25 16,0 0-16,0 0 15,0 25-15,0-25 0,0 0 0,0 0 16,0 0-16,25 0 0,-25 0 15,0 0-15,0 25 0,0-25 0,0 0 16,0 0-16,0 0 16,25 0-16,-25 0 0,0 0 15,24 0-15,-24 0 0,25-25 16,-25 25-16,25 0 0,-25 0 0,25 0 15,-25 0-15,25 0 0,-1 0 0,-24 0 16,50 0-16,-50 0 0,25 0 0,-25 0 16,0 0-16,25 0 0,-1-25 15,-24 25-15,0 0 0,0 0 16,0 0-16,0 0 0,25 0 0,-25 0 0,0 0 15,0 0-15,0 0 0,0 0 0,0 0 16,0 0-16,0 0 0,0 0 16,0 0-16,0 0 0,25 0 15,-25 0-15,0 0 0,0 0 16,0 0-16,0 0 0,0 0 15,0 0-15,0 0 0,0-25 16,0 25-16,0 0 0,0 0 0,0 0 16,0 0-16,0 0 0,0 0 15,0 0-15,0 0 0,0 0 0,25 0 16,-25 0-16,0-24 0,0 24 15,0 0-15,0 0 0,0-25 0,0 25 16,0 0-16,0 0 0,0-25 16,0 25-16,0 0 0,0-25 15,0 25-15,0 0 0,0 0 16,-25-25-1,25 25-15,0 0 0,0 0 16,0-24-16,0 24 0,0 0 0,0 0 16,0 0-16,0 0 15,0-25-15,-25 25 0,25 0 0,0 0 16,0 0-16,-25 0 0,25 0 15,0 0-15,-24 0 0,24-25 0,0 25 16,-25 0-16,25 0 16,-25 0-16,0 0 15,0 0-15,1 25 0,24-25 0,-25 0 0,0 0 16,25 0-16,-25 0 0,0 25 15,25-25-15,-24 0 16,-26 0-16,50 24 0,-25-24 0,25 0 0,0 0 16,-25 0-16,25 0 15,0 0-15,0 0 0,0 0 0,0 0 16,0 0-16,0 0 0,0 0 15,0 0-15,0 0 16,0 0-16,0 0 0,25 0 16,-25 0-16</inkml:trace>
  <inkml:trace contextRef="#ctx0" brushRef="#br0" timeOffset="152200.7053">23664 1290 0,'0'0'0,"0"0"0,0 0 0,0 0 16,0 0-16,0-25 0,0 25 16,0 0-16,0 0 0,0 0 0,0 0 0,0-25 15,0 25-15,0 0 0,0 0 0,0 0 16,0 0-16,0-25 0,0 25 15,-25 0-15,25 0 0,0 0 0,0 0 16,0 0-16,0-24 16,-25 24-16,25 0 15,0 0-15,0 0 0,0 0 0,-25 0 16,25 0-16,-25 0 0,25 0 0,-24 0 15,24 0-15,-25 0 0,0 0 16,0 0-16,25 0 0,-25 0 0,25 0 16,-24 0-16,24 0 0,-25 24 15,0-24-15,0 0 0,25 0 0,-25 0 0,25 0 16,0 0-16,-24 25 0,-1-25 15,25 0-15,-25 0 0,25 25 16,-25-25-16,25 0 0,0 25 0,-25-25 16,25 0-16,-24 25 0,24-25 0,0 0 15,0 24-15,0-24 0,-25 0 0,25 25 16,0-25-16,0 25 0,-25-25 0,25 0 15,0 25-15,0 0 0,0-25 0,-25 0 16,25 24-16,0-24 0,0 25 0,-25-25 0,25 25 16,0-25-16,0 25 0,-24-25 0,24 25 15,-25-1-15,25 1 16,0-25-16,-25 25 0,25-25 15,0 25-15,0 0 0,0-25 0,0 25 0,0-25 16,-25 0-16,25 24 16,0-24-16,0 50 0,0-50 0,0 25 0,0-25 15,0 25-15,0-25 0,0 24 16,-25 1-16,25 0 0,0-25 0,0 0 15,-24 25-15,24-25 0,0 25 16,0-25-16,0 0 0,0 24 0,0-24 0,0 0 16,0 25-16,0-25 0,0 0 15,0 25-15,0-25 0,0 25 16,0-25-16,0 0 0,0 25 0,0-25 15,0 24-15,0-24 0,0 0 0,0 25 16,0-25-16,0 0 0,0 0 16,0 25-16,0 0 15,0-25-15,0 0 0,24 25 16,-24-25-16,0 0 0,25 24 15,-25-24-15,0 0 0,25 25 16,-25-25-16,0 25 0,25-25 0,-25 0 0,0 0 16,0 25-16,25-25 15,-25 25-15,24-25 0,-24 0 0,25 24 16,-25-24-16,25 0 0,0 0 0,0 25 15,-25-25-15,24 0 16,1 25-16,0-25 0,0 0 16,-25 0-1,25 0-15,-1 0 0,1 0 0,0 0 16,0 0-16,0 0 0,-25 0 0,24 0 15,1 0-15,-25 0 0,25 0 0,-25 0 0,25 0 16,0 0-16,-25 0 0,24 0 0,-24 0 16,25 0-16,-25 0 0,25 0 0,-25-25 15,0 25-15,25 0 0,-25 0 0,25 0 0,-25 0 16,0 0-16,24 0 0,-24 0 0,25 0 0,-25-25 15,25 25-15,-25 0 0,0 0 0,25 0 16,-25 0-16,25-24 0,-1 24 16,-24 0-16,25-25 0,0 25 0,0-25 15,-25 25-15,25-25 16,0 25-16,-25-25 0,24 25 0,-24-24 15,0 24-15,25 0 0,-25-25 16,25 0-16,-25 25 0,0 0 0,25-25 16,-25 25-16,25-25 0,-25 25 15,24 0-15,1-24 0,-25-1 0,25 25 16,-25 0-16,25-25 0,-25 25 0,25 0 15,-25-25-15,24 0 0,-24 25 16,25-24-16,-25 24 0,0-25 16,25 25-16,-25 0 0,0-25 0,0 25 15,0 0-15,0-25 0,0 25 16,0-25-16,0 25 0,0 0 0,0-24 15,0 24-15,0 0 0,25-25 0,-25 25 16,0-25-16,0 25 16,0-25-16,0 0 0,25 1 15,-25 24-15,0 0 0,0-25 0,0 25 16,24-25-16,-24 0 0,0 25 15,0-25-15,0 25 0,0 0 0,0-25 16,0 25-16,0-24 0,0 24 16,25 0-16,-25-25 0,0 25 15,0-25-15,0 25 0,0-25 16,0 25-16,0 0 0,0-25 15,0 25-15,0 0 0,0-24 0,0 24 16,-25-25-16,25 25 0,0 0 16,0 0-16,-24-25 0,-1 0 15,25 25-15,0 0 0,0 0 16,-25-25-16,25 25 0,0-24 0,-25 24 15,25 0-15,0 0 0,0-25 16,-25 25-16,25-25 16,0 25-16,0 0 0,0-25 0,-24 25 0,24 0 15,0 0-15,0 0 0,-25-25 0,25 25 16,0 0-16,-25 0 0,25-24 15,0 24-15,0 0 0,0 0 16,0 0-16,-25-25 0,25 25 0,0 0 16,0 0-16,0 0 0,0 0 15,0-25-15,0 25 16,0 0-16,-25 0 0,25 0 15,0-25-15,-24 25 0,24 0 0,0 0 16,-25 0-16,25 0 16,0 0-16,-25 0 0,25 0 15,0 0-15,0 0 0,0 0 16,0 0-16,-25 0 15,25 0-15,0 0 16,-25 0-16,1 0 0,24 0 0,0 0 16,0 0-16,-25 0 0,25 0 0,0 0 0,0 0 15,-25 0-15,25 0 0,0 25 16,-25-25-16,25 0 0,0 0 0,-25 0 15,25 0-15,0 25 0,-25-25 0,25 0 16,0 25-16,-24-25 0,24 0 0,-25 24 16,25-24-16</inkml:trace>
  <inkml:trace contextRef="#ctx0" brushRef="#br0" timeOffset="156764.9663">15751 5333 0,'-25'0'0,"25"0"0,0 0 15,0 0-15,0 0 16,0-25-16,0 25 0,0 0 0,0 0 16,0 0-16,0 0 15,0 25-15,0-25 0,0 0 16,0 0-16,0 0 15,0 0-15,0 0 16,0 0-16,0 0 16,0 25-16,0 0 0,-25-25 0,25 24 0,0-24 15,0 0-15,0 25 0,-24 0 16,24-25-16,0 50 15,0-50-15,0 24 0,-25 1 16,25-25-16,0 25 16,0 0-1,-25-25-15,25 25 0,0-1 16,0-24-16,0 0 0,0 0 0</inkml:trace>
  <inkml:trace contextRef="#ctx0" brushRef="#br0" timeOffset="157407.0031">16123 5432 0,'0'0'16,"-25"0"-16,25 0 0,0 0 0,0 0 15,0 0-15,0 0 0,0 0 16,0 0-16,0 0 0,0 0 16,-25 0-16,25 0 0,0 0 0,0 0 15,0 0-15,0 0 0,0 0 16,0 0-16,-24 0 0,24 0 15,0 25-15,-25-25 0,25 0 0,0 25 16,0-25-16,-25 0 16,25 25-16,-25-1 0,25-24 0,0 0 15,0 25-15,0-25 0,0 25 0,0-25 16,0 0-16,0 25 0,0-25 0,0 0 15,0 0-15,0 0 0,0 0 16,25 25-16,0-25 0,-25 0 16,25-25-16,-1 25 15,-24 0-15,25 0 0,-25 0 16,25 0-16,-25-25 0,25 25 15,-25-25-15,25 25 0,-25-25 16,0 25-16,0 0 0,0 0 16,0-24-16,0 24 0,0 0 0,0-25 15,0 25-15,0 0 16,0-25-16,0 25 15,0-25-15,0 25 0,-25 0 16,25 0-16,0 0 0,0 0 0,0-25 16,0 25-16,0 0 0,0 0 15,0 0-15,0 0 0,0 0 0,-25 0 16,25 0-16,0 0 0,0 0 0,-25 25 15,25-25-15,-25 0 0,25 0 0,0 25 16</inkml:trace>
  <inkml:trace contextRef="#ctx0" brushRef="#br0" timeOffset="159139.1022">15453 6077 0,'0'0'0,"0"0"15,0 0-15,0 0 0,0 0 16,0 0-16,-24 0 0,24 0 0,0 0 0,-25 0 16,0 0-16,0 0 0,25 0 15,-25 0-15,0 25 16,1-25-16,-1 25 15,0-25 1,25 25-16,-25-25 0,25 0 0,0 24 16,0-24-16,0 0 0,0 25 0,0-25 15,0 0-15,0 0 0,25 0 16,-25 25-16,25-25 0,-25 0 15,0 0-15,25 25 0,-1-25 0,1 0 16,-25 0-16,25-25 0,0 25 0,-25 0 16</inkml:trace>
  <inkml:trace contextRef="#ctx0" brushRef="#br0" timeOffset="159375.1157">15677 6003 0,'0'0'0,"0"0"16,0 0-16,0 0 0,0 0 0,0 0 15,0 0-15,0 0 16,0 0-16,0 0 0,0 0 0,-25 0 0,25 25 16,0-25-16,0 0 0,0 24 0,-25-24 15,25 0-15,0 25 0,0 0 0,-25-25 0,25 0 16,0 25-16,0-25 0,0 0 0,0 25 15,0-25-15,0 24 0,0-24 16,0 0-16,0 25 0,0-25 0,0 0 0,0 0 16,0 25-16</inkml:trace>
  <inkml:trace contextRef="#ctx0" brushRef="#br0" timeOffset="159819.1411">15900 6052 0,'0'0'0,"-25"0"16,25 0-16,-25 0 0,25 0 0,0 0 15,-25 0-15,25 25 0,-24-25 16,24 0-16,-25 25 0,25-25 15,0 25-15,0-25 0,-25 0 16,25 0-16,0 25 0,0-25 16,25 0-16,-25 0 0,0 0 15,0 0-15,0 24 0,25-24 0,-25 0 16,0 0-16,24 0 15,-24 0-15,50-24 0,-50 24 16,25 0-16,-25 0 0,0-25 16,25 25-16,-25 0 0,0 0 15,24-25-15,-24 25 0,0 0 16,0 0-16,0 0 0,0 0 15,0 0-15,0 0 0,0 0 0,0 0 16,0 0-16,0 0 16,0 0-16,0 25 0,0-25 15,0 0-15,0 0 0,0 0 0,0 25 16,0-25-16,25 24 0,-25-24 15,0 0-15,0 0 16</inkml:trace>
  <inkml:trace contextRef="#ctx0" brushRef="#br0" timeOffset="160175.1613">16272 6028 0,'0'0'0,"0"0"0,-25-25 0,25 25 15,0 0-15,-25 0 0,25 0 16,-25 25-16,25-25 0,-24 0 16,-1 24-16,25-24 15,-25 25-15,25-25 0,0 25 0,0-25 16,0 0-16,0 0 15,25 25-15,-25-25 16,25 25-16,-1-25 0,-24 0 0,0 0 16,0 0-16,0 0 15,25 0-15,-25 0 0,0 0 16,0 0-16,-25 0 15,25 24-15,0-24 0,-24 0 16,24 0-16,-25 25 0,25-25 0,-25 0 16,25 0-16,-25 0 0,0 0 15,25 0-15,0 0 0,0 0 0</inkml:trace>
  <inkml:trace contextRef="#ctx0" brushRef="#br0" timeOffset="160523.1813">16520 6003 0,'0'-25'16,"0"25"-16,-25 0 0,25 0 15,0 0-15,0 0 0,0 0 0,-25 0 16,25 25-16,-24-25 0,24 25 15,0-25-15,0 0 0,0 24 16,0-24-16,0 0 0,0 0 16,0 25-16,24-25 0,-24 0 15,0 0-15,0 0 0,0 0 0,0 0 16,0 0-16,25 25 0,-25-25 0,0 0 15,0 0-15,0 0 0,0 0 16,-25 25-16,25-25 0,0 0 0,0 0 16,-24 0-16,24 0 15,0 0-15,-25 25 0,25-25 16,-25 0-16,25 24 0,0-24 0,0 0 0,0 0 15,0 0-15,-25 0 16,25 0-16</inkml:trace>
  <inkml:trace contextRef="#ctx0" brushRef="#br0" timeOffset="160906.2033">16669 6028 0,'25'0'0,"-25"0"0,0 0 0,24 0 15,1 0-15,-25-25 0,0 25 16,25 0-16,-25 0 0,0 0 16,0 0-16,25 0 0,-25 0 15,0 0-15,0 0 16,-25 0-16,25 0 15,0 0-15,0-25 0,0 25 16,-25 0-16,25 0 0,0 0 16,0 0-16,0 0 0,-25 0 0,25 0 15,0 25-15,-24-25 0,24 0 16,0 0-16,0 0 0,-25 25 0,25-25 15,0 24-15,-25-24 0,25 0 16,0 0-16,0 25 0,0-25 0,0 0 0,0 25 16,0-25-16,0 0 0,-25 0 15,25 25-15,25-25 0,-25 0 16,0 25-16,0-25 15,25 0-15</inkml:trace>
  <inkml:trace contextRef="#ctx0" brushRef="#br0" timeOffset="161333.2277">16991 5978 0,'0'0'15,"0"-25"-15,0 25 0,-25 0 16,25 0-16,0 25 16,0-25-16,-24 0 15,24 25-15,-25-25 0,25 0 16,0 25-16,0-25 0,-25 24 0,25-24 15,25 0-15,-25 0 0,0 25 16,0-25-16,0 0 16,0 25-16,25-25 0,-25 25 15,24-25-15,-24 25 16,0-25-16,25 0 0,-25 0 15,0 24-15,0-24 0,25 0 16,-25 0-16,0 0 0,0 0 16,0 0-16,0 25 15,-25-25-15,25 0 16,-25 0-16,1 0 0,24 0 0,-25 25 15,0-25 1,-25 0-16,50 0 0,-24 0 0,-1 0 16,0 0-16,25 0 15</inkml:trace>
  <inkml:trace contextRef="#ctx0" brushRef="#br0" timeOffset="161886.2593">17487 5705 0,'0'25'15,"0"-25"-15,0 0 0,0 0 16,0 0-16,0 0 15,0 0-15,0 0 16,0 0-16,25 0 0,0 0 16,-25 0-16,50 0 0,-50 0 15,49-25-15,-24 25 0,-25 0 0,25 0 16,0 0-16,-1 0 0,1 0 15,0 0-15,0 0 0,-25 0 16,25-25-16,-1 25 0,-24 0 0,0 0 16,0 0-16,25 0 15,-25 0-15</inkml:trace>
  <inkml:trace contextRef="#ctx0" brushRef="#br0" timeOffset="162209.2778">17909 5556 0,'0'0'0,"0"0"0,0 0 0,0 0 16,0 0-16,0 0 15,0 0-15,0 0 0,25 0 16,-25 0-16,0 0 0,25 25 15,-1-25-15,-24 0 16,25 25-16,-25-25 0,0 25 16,0-25-16,25 0 0,-25 0 15,0 24-15,0-24 0,0 0 0,0 25 16,-25-25-16,25 0 15,0 25-15,-25 0 0,25-25 0,-24 0 16,24 0-16,0 0 0,-25 0 0,25 25 0,-25-25 0,25 0 16,-25 0-16,25 0 15,-25 0-15,25 0 0,-24 0 16</inkml:trace>
  <inkml:trace contextRef="#ctx0" brushRef="#br0" timeOffset="162563.298">18504 5457 0,'0'0'15,"0"0"-15,0 0 16,0 0-16,0 0 0,0 0 16,0 0-16,0 0 0,0 0 0,0 0 15,0 0-15,0 25 16,0-25-16,25 25 0,-25-25 15,0 24-15,-25-24 0,25 25 0,0-25 16,0 25-16,0-25 0,0 25 0,0-25 16,0 25-16,-25-25 15,25 24-15,0 1 0,0-25 16,0 25-16,0-25 0,0 0 15,0 25-15,0-25 0,0 0 0,0 0 16,0 0-16,0 0 0,0 0 0</inkml:trace>
  <inkml:trace contextRef="#ctx0" brushRef="#br0" timeOffset="162933.3192">18504 5432 0,'0'-25'0,"0"25"16,25 0-16,-25 0 0,0 0 15,25-24-15,-25 24 0,25 0 0,-25 0 16,25 0-16,-25 0 15,24 0-15,1 0 0,-25 0 16,25 0-16,-25 24 0,0-24 16,0 0-16,0 0 0,25 25 15,-25-25-15,0 0 0,0 0 0,0 0 0,0 25 16,0-25-16,0 0 0,0 0 0,0 0 15,0 0-15,0 25 0,0-25 0,0 0 16,0 0-16,0 0 0,-25 0 0,25 0 16,-25 0-16,25 0 0,0 0 15,-25 0-15,25 0 0,0 25 0,-24-25 16,24 0-16,0 0 0,0 0 0,0 0 15,0 0-15</inkml:trace>
  <inkml:trace contextRef="#ctx0" brushRef="#br0" timeOffset="163611.3579">18926 5556 0,'0'0'16,"0"0"-16,0 0 15,-25 0-15,25 0 0,0 0 16,0 0-16,0 0 0,0 0 16,-25 0-16,25 0 15,-24 25-15,24-25 0,-25 0 0,0 25 16,25 0-16,0-25 0,0 0 0,-25 24 15,25-24-15,-25 25 0,25-25 16,0 0-16,0 25 0,0-25 0,0 0 0,-24 0 16,24 25-16,0-25 0,0 0 15,0 0-15,0 25 0,0-25 16,0 0-16,0 0 0,24 0 0,-24 24 15,0-24-15,25 0 0,0 0 0,-25 0 16,25 0-16,-25 0 0,25 0 0,-1 0 16,-24 0-16,25 0 0,-25 0 0,25-24 15,0 24-15,-25 0 0,25 0 16,-25 0-16,0 0 0,0 0 15,24 0-15,-24 0 0,0 0 0,0 0 0,0 0 16,0 0-16,0 0 0,0 0 16,0 0-16,0 0 0,0 0 15,0 0-15,0 0 0,0 0 0,0 0 16,0 0-16,0 0 0,0 0 0,0 0 15,0 0-15,0 0 0,0 0 0,0 0 16,0 0-16,-24 0 0,24 0 16,0 0-16,0 0 0,0 0 15,0 0-15,-25 0 0,25 0 0,-25 0 0,25 0 16</inkml:trace>
  <inkml:trace contextRef="#ctx0" brushRef="#br0" timeOffset="165582.4707">18455 6152 0,'0'0'0,"0"0"0,0 0 0,0 0 0,0 0 15,0-25-15,0 25 0,0 0 16,0 0-16,0 0 15,0 0-15,0 0 0,0 0 16,0 0-16,0 0 16,0 0-16,0 0 15,0 0-15,0 0 16,-25 0-16,25 25 15,-25-1-15,25 1 0,0-25 16,-25 25-16,25 0 0,0-25 16,-25 25-16,25-1 0,0 1 0,0 0 15,0-25-15,0 25 16,0-25-16,25 49 0,-25-49 15,0 0-15,25 25 0,0-25 16,-25 0-16,25 25 16,-25-25-16,24 0 0,-24 0 15,0-25-15,25 25 0,-25 0 0,0 0 16,0 0-16,0-25 0,0 25 15,0 0-15,0 0 16,0-24-16,0 24 0,0 0 0,-25 0 16,25 0-16,0 0 0,0 0 15,0 0-15,0 0 0,0 0 16,0 24-16,0-24 0,0 0 0,0 0 0,0 0 15</inkml:trace>
  <inkml:trace contextRef="#ctx0" brushRef="#br0" timeOffset="165863.4863">18752 6300 0,'0'0'15,"25"0"-15,-25 0 0,25 0 16,-25 0-16,0-24 0,25 24 15,-25 24-15,0-24 0,25 0 0,-25 0 16,0 0-16,24 0 16,-24 25-16,0-25 0,0 0 15,-24 25-15,24-25 0,-25 0 16,25 25-16,0-25 0,-25 0 0,25 0 15,-25 25-15,25-25 0,-25 0 16,25 24-16,-24-24 16,24 0-16,0 0 0,0 0 0,0 0 15</inkml:trace>
  <inkml:trace contextRef="#ctx0" brushRef="#br0" timeOffset="166110.5009">18976 6276 0,'0'0'0,"-25"0"0,25 0 16,0-25-16,0 25 0,0 0 0,-25 0 16,25 25-16,0-25 0,0 0 0,-25 0 15,25 24-15,-25-24 0,25 25 16,0-25-16,0 0 0,0 25 15,0 0-15,0-25 0,0 25 16,0-1-16,0-24 0,25 25 16,-25-25-16,0 0 0,25 0 15,0 25-15,-25-25 0,0 0 16</inkml:trace>
  <inkml:trace contextRef="#ctx0" brushRef="#br0" timeOffset="166611.5293">18455 6772 0,'0'0'0,"0"-25"15,0 25-15,0 0 16,0 0-16,0 0 0,0 0 0,0 0 16,0 0-16,0 0 0,0 0 15,-25 25-15,25-25 16,0 0-16,0 24 0,0-24 15,-25 25-15,25 25 0,0-50 16,0 25-16,0-25 0,-25 25 16,25-1-16,0-24 15,25 25-15,-25-25 0,0 0 0,25 25 16,-25-25-16,0 0 0,25 0 15,-25 0-15,0-25 0,24 25 0,1 0 0,-25 0 16,0 0-16,25-25 0,-25 25 16,0 0-16,0 0 0,0-24 0,0 24 15,0 0-15,0 0 0,0 0 0,0 0 16,0 0-16,0 0 0,0 0 15,0 0-15,0 0 0,0 0 16</inkml:trace>
  <inkml:trace contextRef="#ctx0" brushRef="#br0" timeOffset="167092.5571">18678 6846 0,'0'0'0,"0"0"0,0 0 0,25 0 15,-25-25-15,0 25 0,0 0 16,0 0-16,0 0 0,25 0 0,-25 0 0,0 0 0,0 0 16,0 0-16,0 0 15,0 25-15,0-25 0,0 0 16,24 0-16,-24 25 0,0-25 15,0 0-15,0 25 0,0-25 16,0 0-16,0 0 0,0 0 16,25 25-16,-25-25 0,0 0 0,0 0 15,0 0-15,0 0 0,25 0 16,-25-25-16,0 25 0,0 0 15,25 0-15,-25 0 0,0-25 16,0 25-16,0 0 0,0 0 0,0 0 16,0 0-16,0 0 0,0 0 15,0 0-15,0 0 16,0 0-16,0 25 0,0-25 15,0 0-15,0 0 0,0 25 16,0-1-16,0-24 16,-25 25-16,25-25 0,0 25 0,0-25 15,0 25-15,0-25 0,-25 0 16,25 0-16,0 25 0,-25-25 15,25 0-15,-24 24 0,-1-24 0,0 0 16,0 0-16,25 25 0,-25-25 16,25 0-16</inkml:trace>
  <inkml:trace contextRef="#ctx0" brushRef="#br0" timeOffset="167610.5863">18355 7293 0,'0'0'0,"0"0"16,0-25-16,0 25 0,0 0 0,0 0 15,0 0-15,0 0 16,0 0-1,0 0-15,0 25 0,-24-25 16,24 0-16,0 24 0,0-24 0,0 0 16,0 0-16,0 25 0,0-25 0,0 25 15,0-25-15,0 25 0,-25-25 16,25 25-16,0-25 0,25 0 15,-25 24-15,0-24 0,0 25 16,24-25-16,-24 0 0,0 0 16,0 0-16,25 25 0,-25-25 15,25 0-15,-25-25 0,0 25 0,25 0 16,-25 0-16,0 0 0,0 0 0,0 0 15,0 0-15,25 0 0,-25-25 0,0 25 16,0 0-16,0 0 16,0 0-16,0 0 0,0 0 15,0 0-15,0 0 0,0 0 0,0 0 0,0 0 16,0 0-16,0 0 15,0 0-15</inkml:trace>
  <inkml:trace contextRef="#ctx0" brushRef="#br0" timeOffset="168336.6283">18678 7317 0,'0'0'0,"0"0"0,0 0 15,0-24-15,0 24 16,0 0-1,0 0-15,0 0 0,0 0 0,0 24 16,0-24-16,0 0 0,0 0 16,0 25-16,0-25 0,0 0 0,0 25 15,0-25-15,0 25 16,0 0-16,0-1 0,-25-24 0,25 0 15,0 25-15,0-25 16,0 25-16,0-25 0,0 0 0,0 0 16,0 0-16,0 25 0,0-25 0,0 0 15,0 0-15,0-25 0,0 25 16,0 0-16,0 0 0,25 0 0,-25 0 15,0 0-15,25-25 0,-25 25 16,0 0-16,25 0 0,-25-25 0,24 25 16,1 0-16,-25-24 0,0 24 15,25 0-15,-25 0 0,0 0 0,0 0 16,0-25-16,25 25 0,-25 0 15,0 0-15,0 0 16,0 0-16,0 0 0,0 0 16,0 0-16,25 0 15,-25 25-15,0-25 0,0 0 0,0 0 16,0 24-16,0-24 15,0 25-15,24-25 16,-24 25-16,0-25 0,0 0 0,0 0 0,0 0 16,0 25-16,0-25 0,0 0 0,0 0 15,0 25 1,25-25-16,-25 0 15,25 0-15,-25 0 0,50 0 16,-50 0-16,24 0 0,1 0 16,-25 0-16</inkml:trace>
  <inkml:trace contextRef="#ctx0" brushRef="#br0" timeOffset="169069.6702">18306 7888 0,'0'0'16,"0"0"-16,0 0 0,0 0 16,0 0-16,0 0 0,0 0 15,0 0-15,0 0 0,0-25 0,0 25 0,0 0 16,0 0-16,0 0 15,0 0-15,0 25 16,0-25-16,0 0 0,0 0 16,0 0-16,0 25 0,0-25 15,-25 0-15,25 49 0,0-49 0,0 0 16,0 25-16,-25-25 0,25 25 15,0 0-15,0-25 0,-25 25 0,25-25 16,0 24-16,0 1 0,0-25 16,0 25-16,0-25 0,0 0 0,0 25 15,0-25-15,0 0 0,25 0 16,-25 0-16,0 0 0,0 0 0,25 0 15,-25 0-15,25 0 0,-25 0 0,25 0 16,-1 0-16,-24 0 0,25 0 16,-25-25-16,0 25 0,25 0 0,-25 0 0,0 0 15,0 0-15,0-25 0,0 25 16,0 0-16,-25 0 0,25 0 15,0 0-15,0 0 0,-25 0 0,25 0 16,0 0-16,0 0 0,-24 0 0,24 0 0,0 0 16,0 0-16,-25 25 0,25-25 15,0 0-15,0 0 0</inkml:trace>
  <inkml:trace contextRef="#ctx0" brushRef="#br0" timeOffset="169741.7086">18752 8037 0,'0'0'0,"-24"0"0,24 0 0,0-25 16,0 25-16,0 0 0,0 0 0,0 0 15,0 0-15,0 0 0,0 0 0,0 0 16,0 0-16,0 0 0,0 0 16,0 0-16,0 0 15,-25 0-15,25 25 0,0-25 0,-25 0 16,25 0-16,0 25 15,-25-1-15,25-24 0,0 0 16,0 25-16,0-25 0,0 0 0,0 25 16,25-25-16,-25 0 0,0 0 15,0 0-15,25 0 0,-25 0 0,0 0 0,25 0 16,-25 0-16,0 0 15,24-25-15,-24 25 0,25 0 0,-25-25 16,0 25-16,0-24 0,25 24 16,-25 0-16,0-25 15,0 25-15,0 0 0,25 0 16,-25-25-16,0 25 0,0 0 15,0 0-15,0 0 0,0 0 16,0 0-16,0 0 0,0 0 0,0 0 16,0 25-16,0-25 0,0 0 15,0 0-15,0 0 0,25 25 16,-25-25-16,0 0 0,0 0 0,0 24 15,24-24-15,-24 0 0,0 0 0,0 0 0,0 0 16,25 0-16,-25 0 0,0 0 16,0 0-16,25 0 0,-25 0 15,25 0-15,0 0 0,-25-24 16,0 24-16,24 0 0,-24 0 0,0-25 15,25 25-15,-25 0 0,0 0 0,0-25 0,25 25 0,-25 0 16,0 0-16,0-25 0,0 25 16,0 0-16,0-25 0,0 25 15,0 0-15,0 0 0,0 0 0,0 0 16,0 0-16,0 0 15,0 0-15,0 0 0,0 0 0,0 0 0,0 0 16,0 0-16,-25 0 0</inkml:trace>
  <inkml:trace contextRef="#ctx0" brushRef="#br0" timeOffset="172110.8439">18628 8458 0,'0'0'0,"0"-24"16,0 24-16,0 0 15,0 0-15,0 0 0,0 0 16,0 0-1,0 0-15,-24 0 16,-1 0-16,0 0 0,25 0 0,-25 0 16,25 24-16,-50-24 0,50 0 15,-24 25-15,-1-25 16,25 25-16,-25-25 0,25 25 0,-25-25 15,25 0-15,0 25 0,0-25 16,0 24-16,0-24 0,0 0 16,0 25-1,0-25-15,25 50 0,-25-50 0,0 0 16,25 25-16,-25-25 0,0 0 0,25 0 15,-1 0-15,-24 24 0,25-24 16,0 0-16,0 0 16,-25 0-16,25 0 15,0 0-15</inkml:trace>
  <inkml:trace contextRef="#ctx0" brushRef="#br0" timeOffset="172446.8633">18802 8582 0,'0'0'0,"0"0"0,0 0 16,0 0-16,0 0 0,0 0 0,0 0 15,0 0-15,0 0 16,0 0-16,0 0 0,0 0 16,0 0-16,0 0 15,0 0-15,0 25 0,0-25 16,0 0-16,0 25 0,0-25 15,25 0-15,-25 25 0,0-25 0,0 0 16,0 25-16,0-1 16,0-24-16,0 25 0,0-25 0,0 0 0,0 25 0,0-25 15,0 0-15,-25 25 16,25-25-16,-25 25 0,25-25 15,-25 24-15</inkml:trace>
  <inkml:trace contextRef="#ctx0" brushRef="#br0" timeOffset="172913.8901">18653 9054 0,'0'0'0,"0"0"0,0 0 0,0 0 15,0-25-15,0 25 0,0 0 0,0 0 16,0 0-16,0 0 0,0 0 0,0 0 15,25 0 1,-25 0-16,0 0 16,0 25-16,0-25 0,0 0 15,0 25-15,0-1 16,0-24-16,0 25 0,0 0 0,0-25 15,0 25-15,0 0 0,0-25 16,0 24-16,0-24 0,0 25 0,0-25 16,0 25-16,0-25 0,0 0 15,0 25-15,0-25 0,0 0 16,0 0-16,0 25 0,0-25 0,0 0 15</inkml:trace>
  <inkml:trace contextRef="#ctx0" brushRef="#br0" timeOffset="173397.9177">18678 9599 0,'0'0'0,"0"0"0,0 0 15,0 0-15,0 0 0,-25 0 16,25 0-16,0 0 15,-25 25-15,25-25 0,0 0 0,-24 0 16,24 0-16,-25 25 16,25-25-16,0 0 15,-25 0-15,25 25 0,0-25 16,0 25-16,0-25 0,-25 24 15,25-24 1,0 25-16,25-25 16,-25 0-16,25 25 0,-25-25 0,25 0 15,-1 0-15,-24 0 16,25 0-16,-25 0 15,50 0-15,-25 0 0,-25 0 0,0-25 16</inkml:trace>
  <inkml:trace contextRef="#ctx0" brushRef="#br0" timeOffset="173742.9375">18976 9575 0,'0'-25'0,"0"25"15,0 0-15,24 0 0,-24 0 0,0 0 16,0 0-16,0 0 15,0 0-15,0 0 0,0 0 16,-24 0-16,24 0 0,0 0 0,0 0 16,0 25-16,0-25 0,0 0 0,0 24 15,0-24-15,0 0 16,0 25-16,0 0 0,0-25 15,0 0-15,0 0 0,0 25 0,0-25 16,0 0-16,0 25 0,0-25 0,0 0 16,0 0-16,0 24 15,0-24-15,0 0 0</inkml:trace>
  <inkml:trace contextRef="#ctx0" brushRef="#br0" timeOffset="174249.9663">19298 9525 0,'0'0'15,"0"0"-15,-25 0 0,25 0 0,0 0 0,0 0 16,0 0-16,-25 0 15,25 0-15,0 0 16,-24 25-16,24-25 0,0 0 16,0 25-16,0-25 0,0 0 15,0 0-15,0 24 0,0-24 16,0 25-16,0-25 0,0 0 0,0 25 15,0-25-15,0 0 16,24 0-16,-24 25 0,25-25 16,-25 0-16,25 0 0,-25 0 15,25-25-15,0 25 0,-25 0 0,24 0 16,-24-25-16,25 25 0,-25 0 15,25-25-15,-25 25 0,0-24 16,25-1-16,-25 25 0,0-25 16,0 25-16,0 0 0,0-25 0,-25 25 15,25 0-15,0 0 0,-25 0 0,25-25 16,-25 25-16,25 0 0,-49 25 15,-26-25-15,51 0 0</inkml:trace>
  <inkml:trace contextRef="#ctx0" brushRef="#br0" timeOffset="177850.1724">18355 8533 0,'0'-25'16,"0"25"-16,0 0 0,0 0 16,0 0-16,25-25 15,-25 25-15,0-25 0,0 25 16,0 0-16,0 0 0,0 0 0,0 0 15,0 0 1,-25-24-16,25 24 0,-24 24 16,-26-24-1,-24 25 1,24 0-16,0 25 0,26-26 15,-1 1-15,25 0 16,-25-25-16,25 25 0,0 0 0,0-25 16,-25 24-16,25-24 15,0 50-15,0-25 0,25 0 0,-25-1 16,0-24-16,25 25 0,0 0 15,-25-25-15,24 25 0,1 0 16,0-1-16,0 1 0,0-25 16,-25 0-16,0 0 0,24 25 0,-24-25 0,0 0 15,0 25-15,0-25 0,0 0 16,0 25-16,0-25 0,-24 25 15,-26-1-15,50-24 0,-50 25 16,26 0-16,-26-25 0,25 25 16,0-25-16,1 25 0,24-25 0,-25 24 15,0-24-15,25 0 0,-25 0 16,25 0-16,0 25 0,0-25 0,-25 0 0,25 0 15,0 0-15,0 0 0,0 0 0,0 0 16,0 0-16,0 0 0,0 0 16,0 0-16,25 0 15,-25 0-15,0 0 0,25 0 0,-25 0 16,25 0-16,0 0 0,-25 0 15,24 0-15,1 25 0,-25-25 16,25 0-16,-25 0 0,0 25 0,0-25 16,0 25-16,0-25 0,0 24 15,0 1-15,0-25 0,-25 25 16,25 0-16,0-25 0,0 25 0,0-25 0,0 24 15,0 1-15,0 0 0,0 0 16,0-25-16,0 0 0,0 25 0,0-25 16,0 0-16,0 24 0,25-24 0,-25 25 15,0-25-15,0 0 0,0 0 0,25 0 0,-25 0 16,0 25-16,25-25 0,-25 0 0,24 0 15,-24 0-15,25 0 0,25 0 16,-25 0-16,24 0 0,-24 0 0,0-25 0,0 25 16,-25 0-16,24 0 0,1 0 0,0 0 15,0 0-15,-25 0 16</inkml:trace>
  <inkml:trace contextRef="#ctx0" brushRef="#br0" timeOffset="179280.2542">18132 6176 0,'-25'0'0,"25"0"0,-24 0 16,24 0-16,-25 25 0,0-25 15,0 25-15,0-25 0,1 25 16,-1 0-16,0-1 0,25 1 15,-25 0-15,0 25 0,1-1 0,24-24 16,-25 0-16,25 0 16,0 49-16,0-49 15,0 0-15,25 24 16,-25-24-16,0 0 0,0 0 0,24-25 15,-24 49-15,0-49 0,0 25 16,25 0-16,-25 0 16,0 0-16,0-1 0,0 1 0,0 0 15,-25 0-15,25 0 0,0-25 0,0 24 16,-24 1-16,-1 0 0,25-25 15,-25 50-15,0-50 16,-24 24-16,24 1 0,25-25 0,-25 0 0,-25 25 16,50-25-16,-24 0 0,-1 25 15,25-25-15,-25 0 0,25 0 16,0 0-16,0 0 0,0 0 0,0 0 15,-25-25-15,25 25 0,0 0 0,0 0 16,0 0-16,25-25 0,-25 25 16,0 0-16,25 0 0,-25 0 15,25 0-15,-1 0 16,1 0-16,25 25 0,-50-25 15,25 0-15,-1 25 0,-24 0 16,25-1-16,-25-24 0,0 25 0,25 0 16,-25 0-16,0 0 15,0 24-15,-25-24 0,25 0 0,0 0 0,0-1 16,-25 1-16,25 0 0,0 0 15,0 0-15,-24-1 0,24 1 16,0 25-16,0-25 0,0-1 16,0-24-16,0 25 0,0 0 0,0 0 15,0-25-15,0 25 0,0-25 0,0 24 0,0-24 16,24 25-16,-24 0 15,0 0-15,0-25 0,25 25 0,-25-25 16,0 25-16,50-1 16,-25-24-16,-25 25 0,24-25 0,1 25 15,0-25-15,0 0 0,0 0 0,-1 0 16,1 0-16,0 0 15,25 0-15,-26 0 0,1 0 0,0 0 0,0 0 16,0 0-16,24-25 16,-24 25-16,25 0 0,-26 0 0,-24 0 0,50-25 15,-50 25-15,0 0 0,25-24 16,-25-1-16,0 25 15</inkml:trace>
  <inkml:trace contextRef="#ctx0" brushRef="#br0" timeOffset="180527.3253">18430 5184 0,'-25'0'0,"25"0"15,-25 25-15,0-25 0,1 25 16,-1-25-16,0 0 0,25 25 15,-50-25-15,50 0 0,-24 24 0,24-24 16,-25 0-16,25 25 0,-25 0 16,25-25-16,0 25 15,-25 0-15,25-25 0,25 24 16,-25 1-16,25 0 15,0 0-15,-1 0 0,-24-25 0,0 0 0,25 24 16,-25-24-16,25 0 16,-25 25-16,0-25 0,25 25 15,-25 0-15,0-25 0,0 0 0,0 25 16,0-25-16,0 0 0,0 0 0,0 24 15,-25-24-15,25 25 16,-25-25-16,-24 0 16,49 0-16,0 25 0,-25-25 15,25 0-15,-25 0 0,25 0 16,0 0-16,0 0 15,0 0-15,0 0 0,0 0 16,0 0-16,0 0 0,0 0 16,0 0-16,0 0 15,0 0-15,0 0 0,0 0 0,25 0 16,-25 0-16,0 0 0,0 25 0,0-25 15,25 25-15,-25-25 0,0 0 16,0 24-16,0 1 0,24 0 0,-24-25 16,-24 25-16,24 0 15,0 0-15,0 24 0,0-24 0,0 0 16,0-25-16,0 49 0,0-49 15,0 50 1,0-25-16,24 0 0,-24-1 16,25-24-16,-25 25 0,25-25 15,0 0-15,49 0 16,-24 0-16,-1 0 0,-24 0 15,0-25-15</inkml:trace>
  <inkml:trace contextRef="#ctx0" brushRef="#br0" timeOffset="184197.5355">15801 7417 0,'0'0'0,"0"0"16,0 0-16,0 0 15,0 0-15,0 0 16,0 0-16,0 0 16,0 0-16,0 0 0,0 0 0,0 0 0,-25 0 15,25 0-15,0 0 0,0 0 0,0 0 16,0 0-16,0 0 15,0 0-15,0 0 0,0 0 16,0 24-16,0-24 0,0 0 16,0 0-16,0 25 15,0-25-15,0 25 0,0 0 16,0-25-16,0 25 0,0-25 15,0 24-15,0-24 16,0 25-16,0-25 0,0 25 16,0-25-16,0 25 15,25 0-15,-25-25 0,0 0 16,0 24-16,0-24 0,0 0 15,0 25-15,0-25 16,0 0-16,0 25 0,0-25 0,24 0 0,-24 0 16,0 0-1,0 25-15,0-25 16,0 0-16,0 0 0,0 0 15,0 0-15,0 0 0,0 0 0</inkml:trace>
  <inkml:trace contextRef="#ctx0" brushRef="#br0" timeOffset="185113.5878">16073 7441 0,'0'0'15,"0"0"-15,0 0 0,0 0 16,-24 0-16,24 0 16,0 0-1,0-24-15,0 24 16,24 0-16,-24 0 15,25-25-15,-25 25 0,25 0 0,0 0 16,-25 0-16,49-25 16,-49 25-16,0 0 15,25 0-15,-25 0 0,25 0 0,-25 0 16,0-25-16,0 25 0,0 0 15,0 0-15,0 0 0,0 0 16,-25 0-16,25 0 0,0 0 16,-25 0-16,25 0 0,-24 0 0,24 25 15,-25-25-15,0 0 16,25 0-16,-25 0 0,25 25 0,0-25 15,-25 0-15,25 0 0,0 0 16,-24 25-16,24-25 16,0 0-16,0 24 0,0-24 15,0 0-15,0 0 0,0 25 0,0-25 16,24 0-16,-24 0 0,0 25 0,0-25 0,0 0 15,25 25-15,-25-25 0,0 0 16,0 0-16,0 25 0,0-25 0,25 0 0,-25 0 16,0 0-16,0 24 0,0-24 0,25 0 15,-25 0-15,0 25 0,0-25 16,25 0-16,-25 25 0,0-25 0,24 0 15,-24 0-15,0 0 0,0 25 0,0-25 16,25 0-16,-25 0 16,0 0-16,0 25 0,0-25 0,0 0 15,0 0-15,0 0 16,0 0-16,-25 24 0,1-24 15,24 0-15,0 0 0,-25 25 0,25-25 16,-25 0-16,25 0 0,-25 0 0,25 25 0,-25-25 16,1 0-16,24 0 0,-25 0 0,25 25 15,-25-25-15,25 0 0,-25 0 16,25 0-16</inkml:trace>
  <inkml:trace contextRef="#ctx0" brushRef="#br0" timeOffset="186442.6639">15999 7020 0,'0'0'0,"0"0"0,-25 0 0,25 0 15,0 0-15,0 0 0,0 0 16,-25 0-16,1 0 15,-1 25-15,0-25 16,25 0-16,-50 24 0,26 1 16,-26 0-16,50 0 15,-25-25-15,0 25 0,1-1 16,-26 1-16,0 0 15,50 0-15,-49 0 16,24-1-16,0 1 0,0 0 16,25 0-16,0 0 0,-24-25 0,24 24 15,0-24-15,0 25 0,0-25 0,0 25 0,0 0 16,-25-25-16,25 0 0,0 25 0,0-1 15,0-24-15,0 25 16,0 0-16,0 0 0,0 0 0,0-25 16,0 24-16,0 1 15,0 0-15,0 0 0,25-25 0,-25 25 16,0-25-16,24 24 0,-24-24 15,25 25-15,-25 0 0,0-25 0,25 25 16,0-25-16,-25 25 0,25-25 16,-25 0-16,24 24 0,-24-24 0,25 25 15,0-25-15,-25 25 0,25-25 16,0 0-16,-25 0 0,24 25 15,1-25-15,0 0 0,-25 0 0,25 0 16,-25 0-16,25 0 0,-25 25 0,24-25 16,1 0-16,-25 0 0,25 0 0,0 0 15,-25 0-15,49 0 0,-49 0 16,25 0-16,-25 0 0,25 0 15,0 0-15,0 0 0,-25-25 0,0 25 16,24 0-16,1 0 0,0 0 16,0 0-16,-25 0 0,25-25 0,-1 25 15,-24 0-15,25 0 0,-25 0 16,50-25-16,-25 25 0,-1 0 0,-24-25 15,25 25-15,-25 0 16,25-24-16,-25 24 0,25-25 0,-25 25 16,0 0-16,25-25 0,-25 25 0,0-25 0,25 25 0,-25-25 15,0 25-15,24-24 0,-24 24 16,25-25-16,-25 0 0,0 25 0,25-25 0,-25 25 15,0-25-15,0 25 0,25-24 0,-25-1 16,0 25-16,0 0 0,25-25 16,-25 0-16,0 25 0,0 0 15,0-25-15,0 1 0,24 24 0,-24-25 16,0 25-16,0-25 0,0 25 0,0-25 15,0 25-15,0-25 0,0 25 0,0-24 16,0-1-16,0 25 0,-24-25 0,24 0 16,0 25-16,0-25 0,-25 1 0,25 24 15,0-25-15,0 25 0,-25-25 16,25 25-16,0-25 0,-25 0 15,25 25-15,0-24 0,0-1 0,0 25 16,-25-25-16,25 25 0,0-25 16,0 25-16,0-25 0,-24 25 0,24 0 0,0 0 0,0-24 15,0 24-15,0 0 0,-25 0 16,25 0-16,-25-25 0,25 25 0,0 0 15,-25 0-15,25 0 0,0 0 16,-25-25-16,0 25 0,1 0 0,24 0 16,-25 0-16,0 0 0,0 0 15,25 0-15,0-25 0,-25 25 0,25 0 16,0 0-16,-24 0 15,24 0-15,-25 0 0,25 0 0,0 0 0,-25 0 16,25 0-16,-25 0 16,0 0-16,1 0 0,-1 0 0,0 25 15,0-25-15,-24 25 0,-1 0 0,25-25 0,-24 24 16,-1 1-16</inkml:trace>
  <inkml:trace contextRef="#ctx0" brushRef="#br0" timeOffset="242445.8671">1191 6276 0,'0'0'0,"0"0"0,-25 0 0,25 0 16,0 0-16,0 0 0,0 0 15,0 0-15,0 0 0,0-25 0,0 25 16,0 0-16,0 0 0,0 0 0,0 0 16,0 0-16,0 25 15,0-25-15,0 0 0,0 0 16,0 0-16,-25 24 15,25 1-15,0 0 0,0 25 16,-25-26-16,25 1 0,0-25 16,0 25-16,0 0 0,0-25 0,0 25 15,0-25-15,0 24 0,0-24 16,0 25-16,0 0 0,0-25 15,0 25-15,0-25 0,0 0 16,0 0-16,25 25 0,-25-25 0,0 0 16,0 0-16,0 0 15,25 0-15</inkml:trace>
  <inkml:trace contextRef="#ctx0" brushRef="#br0" timeOffset="242817.8883">1191 6300 0,'0'0'0,"0"0"15,0 0-15,0-24 0,24 24 16,1 0-16,-25-25 16,25 25-16,25 0 15,-26-25-15,1 25 0,-25 0 0,25 0 16,0 0-16,-25 25 0,25-25 15,-25 25 1,0-25-16,0 0 16,0 24-16,-25 1 0,0-25 15,0 25-15,0 0 16,1-25-16,-26 25 15,25-1-15,25-24 16,0 25-16,0-25 0,0 25 0,0-25 16</inkml:trace>
  <inkml:trace contextRef="#ctx0" brushRef="#br0" timeOffset="243367.9198">1315 6970 0,'0'0'0,"0"0"15,0 0-15,0-25 16,-25 50-16,25-25 16,0 0-16,-25 0 0,25 0 15,-25 0-15,25 0 0,-25 25 16,1-25-16,-1 25 15,25 0-15,-25-25 16,0 24-16,25 1 16,0 0-16,-25 0 0,25-25 0,0 25 15,-24-1-15,24 1 16,0-25-1,24 25-15,-24 0 0,25-25 16,-25 0-16,25 0 0,-25 0 16,25 0-16,0 0 15,-1 0 1,1-25-16,0 25 15,-25 0-15,0 0 0,0 0 16,0-25-16,25 25 0,-25 0 16,0 0-16,-25 25 0</inkml:trace>
  <inkml:trace contextRef="#ctx0" brushRef="#br0" timeOffset="244020.9572">1612 6921 0,'0'0'15,"0"0"-15,0 0 0,0 0 16,0 0-1,0 0-15,0 0 16,0 0-16,-25 0 0,25 24 16,-24-24-16,24 25 0,0-25 15,-25 25-15,25 0 0,0-25 16,-25 25-16,25-1 15,0-24 1,0 25-16,25-25 0,-25 0 16,25 0-16,-25 0 0,24-25 15,1 25-15,-25-24 0,25-1 16,-25 25-16,0 0 0,0 0 0,0-25 15,25 25-15,-25 0 0,0-25 16,0 25-16,0 0 16,0 0-16,0 0 0,0 0 15,0 0-15,0 0 0,0 0 16,0 0-16,0 0 0,0 25 0,0-25 15,0 0-15,0 0 0,0 25 0,25-25 16,-25 0-16,0 25 0,0-25 0,0 0 0,0 0 16,0 24-16,0 1 0,0-25 15,0 0-15,0 25 16</inkml:trace>
  <inkml:trace contextRef="#ctx0" brushRef="#br0" timeOffset="244369.9771">1885 6945 0,'0'-24'0,"0"24"0,0 0 0,0 0 15,0 0 1,25 0-16,0 0 0,-25 0 15,25 0-15,-25 0 0,0 0 0,24 0 16,-24 24-16,0-24 0,0 0 16,0 25-16,0-25 15,0 25-15,-24 0 0,-1-25 16,25 25-1,-25-25-15,25 0 0,25 0 0,-25 0 16,0 0-16,25-25 0,-25 25 0,24-25 16,1 25-16,0-25 15,49-49-15,-49 49 0,0 0 16,0 0-16,0 25 0,-1-25 15,-24 25-15,0-24 0,0 24 0</inkml:trace>
  <inkml:trace contextRef="#ctx0" brushRef="#br0" timeOffset="244864.0054">1736 6548 0,'0'0'16,"0"0"-16,0-24 0,0 24 15,25 0-15,-25-25 0,0 25 0,0 0 16,25 0-16,-25-25 0,25 25 0,-25 0 15,25-25-15,-25 25 0,24 0 16,-24-25-16,25 25 16,-25 0-16,25 0 0,-25 0 15,0 0-15,-25 0 16,25 0-16,0 0 0,-25 0 0,25 0 15,-24 0-15,-1 0 16,0 25-16,25-25 0,-25 25 16,0-25-16,1 25 0,24 0 15,0-25-15,-25 0 0,25 24 0,0-24 0,0 0 16,0 0-16,0 25 15,0-25-15,0 25 0,0-25 16,0 25-16,25-25 0,-25 0 0,0 0 0,0 0 16,24 25-16,-24-25 0,25 0 15,-25 0-15,25 0 0</inkml:trace>
  <inkml:trace contextRef="#ctx0" brushRef="#br0" timeOffset="245294.03">1984 6325 0,'0'0'0,"0"0"0,0 0 16,25-25-16,-25 25 0,0 0 15,0 0-15,0 0 0,0 0 16,0 0-16,0 0 0,0 0 15,0 0-15,0 0 16,0 25-16,0-25 0,0 0 16,0 25-16,25-25 0,-25 25 15,0 0 1,25-25-16,-25 24 15,0 1-15,0 0 0,0 0 16,-25 0-16,25-25 16,-25 0-16,25 24 0,0-24 0,-25 0 15,25 0-15,0 0 0,0 0 0,0 0 16,0 0-16,0 0 15,0 0-15,0 0 0,0-24 16,0 24-16,0 0 0,25-25 16,-25 25-16,0 0 0,0-25 15,0 25-15,25 0 0,-25 0 0,0 0 16,25 0-16,0-25 0,-25 25 0,0 0 15,24 0-15</inkml:trace>
  <inkml:trace contextRef="#ctx0" brushRef="#br0" timeOffset="246988.1269">893 7987 0,'0'0'15,"0"-25"-15,0 25 0,0 0 16,0 0-16,0 0 16,0-25-16,0 25 15,0 0-15,25 0 16,-25-24-16,0 24 0,25 0 0,-1-25 15,-24 25-15,25 0 0,0 0 16,-25 0-16,25 0 0,-25 0 16,25 0-16,-25 0 15,0 0-15,24 0 0,-24 0 16,0 25-16,-24-25 0,24 0 0,0 24 15,0-24-15,0 25 0,-25-25 16,25 0-16,0 25 0,0-25 16,0 0-16,0 0 0,0 0 0,0 0 15,0 0-15,0 0 0,0 0 0,0-25 16,0 25-16,25-25 0,-25 25 0,0-24 15,24 24-15,-24-25 0,25 0 16,-25 25-16,25-25 0,-25 0 16,50 1-16,-50 24 0,0 0 15,24-25-15,1 25 16,-25 0-16,25 0 0,-25 0 0,25 0 15,-25 0-15,0 0 0,0 25 16,0-25-16,0 0 0,0 24 0,0-24 16,0 25-16,0-25 15,0 25-15,-25-25 0,25 25 0,0-25 16,0 0-16,0 0 0,0 0 15,0 0-15,0 0 0,0 0 16,25 0-16,-25-25 16,25 0-16,-1 0 0,-24 25 0,25-24 15,0-1-15,0 0 0,-25 0 0,25 25 0,-25 0 16,0-25-16,24 25 0,-24 0 15,0 0-15,0-24 0,0 24 16,0 0-16,0 0 16,0 24-16,0-24 0,0 0 15,0 25-15,0-25 0,0 0 0,0 25 0,0-25 16,0 50-16,25-50 15,-25 24-15,0-24 0,0 25 0,0-25 16,0 0-16,0 25 0,0-25 0,0 25 0,25-25 16,-25 0-1,25 25-15,-25-50 0,25 25 16,-1 0-16,-24 0 0</inkml:trace>
  <inkml:trace contextRef="#ctx0" brushRef="#br0" timeOffset="247296.1445">1960 7516 0,'0'0'0,"-25"0"0,0 0 15,0 0-15,0 0 0,25 0 16,-24 25-16,24-25 15,-25 24-15,0-24 0,0 25 0,25 0 16,0-25-16,-25 25 16,1 0-16,24-1 0,0 1 15,0 0-15,0 0 0,0-25 0,0 25 16,24-1-16,1 1 15,-25-25-15,25 0 0,0 0 16,-25 0-16,25 25 0,-1-50 16,-24 25-16,25 0 0,0 0 0,-25 0 15,25-25-15,-25 25 0,25 0 0,-1-24 16</inkml:trace>
  <inkml:trace contextRef="#ctx0" brushRef="#br0" timeOffset="254254.5425">372 6350 0,'0'0'15,"0"0"-15,0 0 16,0 0-16,0-25 0,0 25 16,-25 0-16,25 0 0,0 0 0,0 0 15,0 25-15,0-25 0,0 0 16,0 0-16,0 0 0,0 0 31,-49 25-31,24 0 16,-25-1-16,25 1 0,1 0 15,24-25-15,0 25 0,-25-25 0,25 0 16,0 25-16,0-25 0,0 0 0,0 24 15,0-24-15,0 25 0,25-25 16,-25 0-16,24 0 16,1 25-16,0-25 15,-25 0 1,25 0-16,24 0 0,-24 0 15</inkml:trace>
  <inkml:trace contextRef="#ctx0" brushRef="#br0" timeOffset="254478.5553">546 6449 0,'0'0'0,"0"0"0,0 0 16,0 0-16,-25-25 0,25 25 0,0 0 15,0 0-15,0 0 16,0 0-16,25 0 15,-25 25-15,0-25 0,0 0 16,0 25 0,0-25-16,0 25 0,0 0 0,0-1 15,0-24-15,25 25 16,-50 0-16,25 25 0</inkml:trace>
  <inkml:trace contextRef="#ctx0" brushRef="#br0" timeOffset="254959.5828">422 7069 0,'0'0'16,"-25"0"0,0-24-16,25 24 0,-25 24 15,0-24 1,1 25-16,-1-25 0,25 0 15,0 25-15,0-25 0,-25 25 16,25 0-16,0-1 16,0 1-16,25-25 0,-25 25 15,0-25-15,0 25 16,25-25-16,-25 25 0,0-25 15,24 0-15</inkml:trace>
  <inkml:trace contextRef="#ctx0" brushRef="#br0" timeOffset="255336.6044">546 7119 0,'-25'0'15,"25"0"-15,0 0 0,-25 0 0,25 0 16,0 0-16,0 0 0,0-25 0,0 25 15,0 0-15,0 0 0,25 0 0,-25 0 16,0-25-16,25 25 0,-25 0 0,0 0 16,25-24-16,-25 24 0,24 0 15,-24 0-15,0 0 16,25 0-16,-25 0 0,0 0 0,0 0 0,0 0 15,0 0-15,0 24 0,0-24 0,0 25 16,0-25-16,-25 25 0,25 0 16,-24 0-16,24-25 0,-25 24 0,25 1 15,-25 0-15,25-25 0,-25 25 0,25-25 16,0 25-16,0-25 0,-25 0 15,25 24-15,0-24 16,0 0-16,0 25 0,25-25 16,-25 0-16,25 0 15,0 0-15,0 0 0,-25 0 16,24 0-16,-24 0 0,25 0 0</inkml:trace>
  <inkml:trace contextRef="#ctx0" brushRef="#br0" timeOffset="255838.6331">471 7913 0,'0'0'0,"0"0"16,-25 0-16,25-25 0,0 25 16,0 0-16,-24 0 0,24 0 0,0 0 15,-25 0-15,25 0 0,-25 25 16,25-25-16,-25 24 15,25-24-15,0 25 0,0-25 0,-25 0 0,25 25 16,0-25-16,0 25 0,0-25 16,0 25-16,0-25 0,0 25 15,0-25-15,0 24 16,0 1-16,25 0 15,25-25-15,-25 0 0,-1 0 0,-24 0 16,25 0-16,0 0 0,-25 0 16</inkml:trace>
  <inkml:trace contextRef="#ctx0" brushRef="#br0" timeOffset="256301.6596">645 7888 0,'0'-25'0,"0"25"0,0 0 0,0 0 16,0 0-16,0-25 16,0 25-16,0 0 0,0 0 15,25 0-15,-25 0 16,25 25-16,-25-25 0,24 0 15,-24 0-15,25 0 0,-25 25 16,0-25-16,0 25 0,0-25 16,0 0-16,-25 24 15,25-24-15,0 25 0,-24-25 0,24 0 16,0 0-16,0 25 0,0-25 15,0 0-15,24 0 0,-24 0 0,0 0 0,0 0 16,25 0-16,-25 0 0,25 0 0,-25 0 16,25 0-16,-25 25 0,25-25 0,-25 0 15,24 0-15,-24 0 0,25 0 16,-25 0-16,0 0 0,0 0 15,0 0-15,0 25 0,0-25 16,0 0-16,0 25 0,0-25 0,0 0 16,-25 0-16,25 24 0,-24-24 15,24 0-15,-25 25 0,25-25 0,-25 25 0,25-25 16,-25 0-16,0 25 15,1-25-15,-1 0 0,0 0 0,25 25 16,-25-25-16</inkml:trace>
  <inkml:trace contextRef="#ctx0" brushRef="#br0" timeOffset="269326.4045">5705 11385 0,'-25'0'0,"25"0"0,0-24 16,0 24-16,0 0 0,0 0 15,0 0-15,0 0 16,0 0-16,0 0 0,0 0 15,0 0-15,0 0 0,0 0 16,0 0-16,0 0 0,0 24 16,0-24-16,25 25 0,-25-25 15,0 25-15,25 0 16,-25 0-16,25-25 15,-25 0-15,0 24 0,24-24 16,26-24-16,0 24 16,-25-25-16,-1 25 0,26-25 0,-25 0 15,49-24-15,1-1 16,49-24-1,-100 49-15,26 0 16,-25 0-16,0 25 0,-1 0 0</inkml:trace>
  <inkml:trace contextRef="#ctx0" brushRef="#br0" timeOffset="269862.4352">7640 11088 0,'0'-25'0,"0"25"0,0 0 15,-25 0-15,25 0 0,0 0 16,0 0-16,0 0 0,0 0 16,0 0-16,0 0 15,25 0-15,-25 0 0,25 25 16,-25-25-1,24 49-15,-24-24 0,25-25 0,-25 25 0,0-25 16,0 25-16,0-25 16,0 25-16,0-1 0,0-24 0,0 0 15,25 25 1,-25-25-16,50 0 0,-1-25 31,-24 1-15,223-101-16,-173 76 0,-51 24 15,26 25-15,0-25 0,-26 0 16,26 1-16,-25 24 0,-25-25 0,25 25 15,-25 0-15,24 0 0,-24 0 16</inkml:trace>
  <inkml:trace contextRef="#ctx0" brushRef="#br0" timeOffset="270686.4823">10716 10964 0,'0'0'0,"0"0"0,0-25 0,0 25 16,0 0-16,0 0 15,0 0-15,0 0 16,0 0-16,0 0 16,0 0-16,0 25 0,24-25 0,-24 24 15,0-24-15,0 0 0,0 25 0,0 0 0,25 0 16,-25 0-16,0-25 0,25 24 0,-25 1 15,0-25-15,25 50 0,-25-50 16,25 50-16,-25-50 16,0 24-16,24-24 0,-24 0 0,25 0 15,0 0-15,0 0 0,24-24 16,-24-1-16,74-25 15,-49 25-15,0 0 0,-25 1 16,74-26-16,0 0 0,-49 26 0,-1-1 16,1 0-16,-1 0 0,-24 0 0,25 1 15,-25-1-15,74-25 0,-99 50 0,25-25 16,-1 25-1,-24-24-15,0-1 0,-24 0 0,-1 25 16</inkml:trace>
  <inkml:trace contextRef="#ctx0" brushRef="#br0" timeOffset="271567.5327">8136 5953 0,'0'0'0,"0"0"0,0 0 16,0-25-16,0 25 16,0 0-16,0 0 0,0 0 15,0 0-15,0 0 0,0 0 16,25 25-16,-25-25 15,25 25-15,-1 49 0,-24-74 16,25 50 0,-25-25-16,50 74 0,-50-99 15,0 50-15,25-26 16,-25-24-16,24 25 0,1-25 0,-25 25 15,25-25-15,25 0 16,-1-25-16,-24 25 0,25-49 0,24 24 16,25-50-16,-74 51 0,25-1 15,-26 0-15,26-25 0,-25 26 0,0-1 16,-1 0-16,26-25 0,-25 26 15,-25-1-15,25 0 0,0 0 16,-25 25-16,0 0 0,24 0 0</inkml:trace>
  <inkml:trace contextRef="#ctx0" brushRef="#br0" timeOffset="272092.5626">10443 5705 0,'0'0'0,"0"-25"0,0 25 15,0 0-15,0 0 0,0 0 0,0 0 0,0 0 16,0 0-16,0 25 15,0-25-15,0 25 16,0 0-16,0 24 16,0 1-16,0 0 15,0-26-15,0 26 0,0-50 16,0 50-16,25-26 15,-25-24-15,0 25 0,24-25 0,-24 0 16,25 0-16,0 0 0,0 0 16,0-25-16,24 1 0,1-26 15,-25 50-15,49-50 0,-49 26 16,0-1-16,49-25 0,-49 25 0,0 0 15,24-24-15,-24 24 0,25-25 16,-26 50-16,1-24 0,0-1 0,0 0 0,0 25 16,-25-25-16,25 25 0,-1-25 0,-24 25 15,25-24-15,-25 24 0,25 0 0,0-25 16,0 25-16,-25 0 0,0-25 0,24 25 15,-24 0-15,0 0 0,-24 0 0,24 0 16</inkml:trace>
  <inkml:trace contextRef="#ctx0" brushRef="#br0" timeOffset="273025.6161">5779 6276 0,'0'0'0,"0"24"0,0-24 16,0 0-16,25 25 15,-25-25-15,0 0 0,0 0 16,0 0-16,0 0 0,25-25 16,0 25-16,0-24 0,24-1 15,1 0-15,-25 0 0,0 25 0,-1-25 16,51-24-1,-1 24-15,1-25 0,-26 26 0,-24-1 0,25 0 16,-26 0-16,1 25 0,0-25 16,25-24-16,-26 49 0,26-25 15,-25 0-15,0 25 0,-25-25 16,0 25-16,0 0 0,0 0 15,0 0-15,0 0 0</inkml:trace>
  <inkml:trace contextRef="#ctx0" brushRef="#br0" timeOffset="283722.2279">10220 9351 0,'0'-24'15,"0"24"-15,0 0 0,0 0 0,0 0 16,0 0-16,0 0 15,24 0-15,-24 0 16,0 0-16,0 0 16,0-25-16,0 25 15,0 0-15,0 0 0,0 0 16,0 0-16,0 0 0,0 0 0,0 0 15,0 0-15,0 0 16,0 0-16,0 0 0,0 0 0,0 0 0,0 0 16,0 0-16,0 25 15,0-25-15,25 0 16,-25 0-16,0 0 0,0 0 0,25 24 15,-25-24-15,25 0 0,-25 25 16,25-25-16,-25 25 0,0-25 0,0 0 16,24 25-16,-24-25 15,0 25-15,0-25 0,0 24 16,25-24-16,-25 25 15,0-25-15,0 25 0,0-25 16,25 0-16,-25 0 0,0 25 16,0-25-16,0 0 15,25-25-15,-25 25 0,25 0 0,-25 0 16,24-25-16,-24 25 0,25-25 15,0 1-15,25-1 0,-26 0 16,51 0-16,-50 0 0,49-24 16,-24 24-16,24-25 15,-24 26-15,-26-1 0,1 25 16,-25-25-16,25 0 0,0 0 15,0 25-15,-25 0 0,0-24 0,0 24 16,0 0-16,0 0 0,0 0 0,0 0 16,0 0-16,0 0 0,0 0 0,0 0 15,0 0-15,0 0 16,0 0-16,0 0 15,0 0-15,0 24 0,-25 1 16,25-25-16</inkml:trace>
  <inkml:trace contextRef="#ctx0" brushRef="#br0" timeOffset="429697.5773">28625 16917 0,'0'0'0,"0"0"0,0 0 16,0 0-16,0 0 16,0 0-16,0 0 0,0 0 0,0 0 15,0 0-15,0 0 0,-25 0 16,25 25-16,0-25 0,0 0 0,-25 0 15,25 24-15,-25-24 0,-24 25 16,49 0-16,-25-25 0,25 0 0,-25 25 16,0-25-16,0 25 0,1-25 15,-1 24-15,25-24 0,-25 25 0,25-25 16,-25 0-16,0 50 15,1-50-15,-1 25 0,0-1 0,0-24 16,25 25-16,-25-25 0,1 25 16,24-25-16,-25 0 0,0 25 15,0 0-15,0-25 0,25 0 16,-49 24-16,24-24 15,0 25-15,0-25 16,0 25-16,1-25 0,24 0 0,-25 0 16,25 0-16,0 0 0,0 0 15,0 0-15,0 0 0,0 0 16,0 0-16,0 0 0,0 0 0,0 0 15,0 0-15,0 0 0,0 0 0,0 0 16,0 0-16,0 0 0,0 0 16,0 0-16,0 0 0,0-25 15,25 25-15,-25 0 0,24-25 0</inkml:trace>
  <inkml:trace contextRef="#ctx0" brushRef="#br0" timeOffset="430445.62">28004 16942 0,'0'0'16,"0"0"-16,-24 0 0,24 0 0,0 0 16,0 0-16,0 0 15,-25 0-15,25 0 16,-25 24-16,25-24 15,-25 25-15,-24 25 0,49-25 0,0-25 16,-25 24-16,25 1 16,-25 0-1,0 25-15,25-26 16,-25 1-16,25 0 0,-24 0 15,24-25-15,-25 25 16,25-1-16,0-24 0,0 0 0,-25 0 16,25 25-16,0-25 0,-25 0 15,25 25-15,-25-25 0,25 0 0,0 0 16,0 0-16,0 0 0,0 0 0,0 25 15,0-25-15,0 0 0,0 0 0,0 0 16,25 0-16,-25 25 0,25-25 16,-25 0-16,25 0 15,24 24-15,-24-24 0,0 0 0,0 0 16,24 0-16,-24 0 15,-25 0-15,25 0 0,0 0 0,0 0 16,-25 0-16,24 0 0,1 0 0,-25 0 16,25 0-16,0 0 0,-25 0 15,25 0-15,0 0 16,-25 0-16,0 0 0,0 0 15,0 0-15,0 0 16,0 0-16,0 0 0,0 0 0,0 0 0,-25 0 16,25 0-16,0 0 0,-25 0 15,25 25-15,0-25 0,-25 0 16,25 0-16,0 0 0,0 0 0,0 0 0,-25 0 15,25 0-15,0 0 0,0 0 0,0 0 16,25 0-16,-25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7:15:52.18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6077 10939 0,'0'0'0,"0"0"0,0 0 0,0 0 15,0 0-15,0 0 0,0-25 16,0 25-16,0 0 0,0 0 0,0 0 15,0 0-15,0 0 0,0 0 0,0 0 16,0 0-16,0 0 0,0 25 0,0-25 0,0 0 16,0 0-16,0 0 0,0 0 0,25 0 0,-25 0 15,0 0-15,0 25 16,25-25-16,0 24 0,-1 1 0,-24-25 15,25 25-15,-25-25 0,25 25 16,0 0-16,-25-25 0,0 24 0,25-24 16,-25 25-16,24-25 0,-24 0 15,0 25-15,25-25 0,-25 0 16,0 25-16,25-25 0,-25 0 15,0 0-15,0 0 0,0 0 0,25 0 0,-25 0 16,0 0-16,0 0 0,25 0 0,-25-25 16,24 25-16,1-25 0,-25 25 15,25-25-15,0 1 0,0 24 0,24-25 16,-24 0-16,0 0 15,0 0-15,24-24 0,1 24 0,-25 0 0,-1 25 16,1-25-16,0 1 0,0-1 0,25-25 16,-1 25-16,-24 1 0,0-1 0,0 25 15,-1-25-15,1 0 0,0 0 0,0 1 16,0-1-16,-1 25 0,1-25 0,-25 25 0,25-25 15,-25 25-15,0 0 0,25-25 0,-25 25 16,0 0-16,0 0 0,0 0 0,0 0 16,0 0-16,-25 0 0,25 25 0</inkml:trace>
  <inkml:trace contextRef="#ctx0" brushRef="#br0" timeOffset="76555.3787">25474 12179 0,'0'0'16,"0"0"-16,0-25 0,0 25 0,0 0 15,0 0-15,0 0 0,0 0 0,0 0 16,0 0-16,0 0 15,0 0-15,25 0 0,-25 0 0,0 0 16,0 0-16,0 0 0,0-25 0,0 25 16,0 0-16,25 0 0,-25 0 15,0 0-15,0 0 0,25 0 0,-25 0 0,0 0 16,0 0-16,25 0 0,-25 0 15,24 0-15,-24 25 0,0-25 0,0 0 16,0 25-16,0-25 0,0 25 0,0-25 16,0 25-16,0 0 0,0-1 0,-24 26 15,24-25-15,0 0 0,0-1 0,-25 1 16,25 0-16,0 0 0,-25 24 15,25-24-15,-25 0 0,25 0 0,-25 0 0,25-25 16,0 24-16,0 1 0,0-25 16,0 25-16,0-25 15,0 25-15,25-25 0,-25 0 0,0 0 0,25 0 16,-25 25-16,25-25 0,0 0 15,-25 0-15,24 0 0,-24 0 16,25 0-16,0 0 0,-25 0 0,25 0 16,-25 0-16,25 0 0,-1 0 0,-24 0 15,25 0-15,-25 24 0,0-24 0,0 0 16,0 0-16,0 25 15,25-25-15,-25 25 0,-25 0 0,25-25 16,0 25-16,0-1 0,0-24 16,0 25-16,25-25 0,-25 25 0,0-25 15,0 25-15,0 0 0,0-1 0,0-24 0,25 25 16,-25 0-16,0 0 15,0-25-15,25 74 0,-25-49 0,24-25 0,-24 25 16,0 0-16,0 0 0,0-1 0,0 1 0,0 0 16,25 0-16,-25-25 0,0 49 15,0-24-15,0 0 0,0 0 0,0-25 16,25 49-16,-25-24 0,0 0 0,0-25 0,0 25 15,0 0-15,0-25 0,0 24 16,0 1-16,0-25 0,0 25 0,0 0 16,0 0-16,-25-25 15,25 24-15,-25-24 0,25 0 0,-24 25 0,-1-25 16,0 0-16,0 0 0,0 25 15,-24-25-15,-26-25 0,51 25 16,-26 0-16,-24-25 16,74 1-16,-50 24 0,50-25 0,-25 25 0,25 0 15,-25-25-15,25 25 0,0 0 0,0-25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3:15:07.335"/>
    </inkml:context>
    <inkml:brush xml:id="br0">
      <inkml:brushProperty name="width" value="0.10583" units="cm"/>
      <inkml:brushProperty name="height" value="0.10583" units="cm"/>
      <inkml:brushProperty name="color" value="#0070C0"/>
    </inkml:brush>
    <inkml:brush xml:id="br1">
      <inkml:brushProperty name="width" value="0.10583" units="cm"/>
      <inkml:brushProperty name="height" value="0.10583" units="cm"/>
      <inkml:brushProperty name="color" value="#FFC000"/>
    </inkml:brush>
    <inkml:brush xml:id="br2">
      <inkml:brushProperty name="width" value="0.10583" units="cm"/>
      <inkml:brushProperty name="height" value="0.10583" units="cm"/>
      <inkml:brushProperty name="color" value="#00B050"/>
    </inkml:brush>
  </inkml:definitions>
  <inkml:trace contextRef="#ctx0" brushRef="#br0">7161 12559 0,'0'-18'16,"18"1"-16,-36 17 62,18 70-46,0-35 0,0 18-16,0 0 0,18 35 15,0-35-15,35 18 16,-18-36-16,35 36 16,-17-54-16,36 19 15,-37-19-15,54-17 16,-35 0-1,-36 0-15,18-17 16,-35-1-16,-1 0 16,-17 1-16</inkml:trace>
  <inkml:trace contextRef="#ctx0" brushRef="#br0" timeOffset="506.8047">6756 12841 0,'0'0'0,"0"-18"16,0 1-1,17-1 1,1 1-16,0-1 16,-18 0-16,35-35 15,-17 36-15,34-54 16,-16 54-16,17-54 16,-18 36-16,0-1 15,0 19-15,-17-1 0,17 1 16,-17-1-16,0 18 15,-1 18-15,1-1 0,17 36 16,-17-35-16,52 35 16,-34-36-16,-19 1 15</inkml:trace>
  <inkml:trace contextRef="#ctx0" brushRef="#br0" timeOffset="4798.1178">22825 1182 0,'0'0'0,"17"17"31,36-17-31,-17 0 16,-1 0-16,18-17 0,17-1 15,-17 18-15,0-17 16,-35 17-16,-36 0 31</inkml:trace>
  <inkml:trace contextRef="#ctx0" brushRef="#br0" timeOffset="6195.2227">22842 1199 0,'0'0'16,"0"18"-16,0 0 15,0 17-15,0-17 16,0 17-1,0 0-15,0 0 16,0 1-16,0 34 16,0-34-16,0 34 15,0-35-15,18 18 16,-18-17-16,0-1 0,0 0 16,0 53-1,0-52-15,-18 52 16,18-35-16,0 35 15,0-53-15,0 71 16,0-53-16,18 70 16,-18-70-16,0 71 15,18-71-15,-18 88 16,17-88-16,-17 17 16,0 19-16,0-19 0,0 71 15,18-70-15,-18-1 16,0 1-16,0 70 15,0-70-15,0 17 16,0 53-16,0-71 16,0 1-16,0 17 15,0-17-15,0 87 0,0-16 16,-18 16 0,18-87-16,0 88 15,0-89-15,0 18 16,0 71-16,-17-71 15,17 18-15,-18-18 0,0 106 16,1-17 0,17-89-16,0 18 15,-18 70-15,18-88 16,-18 18-16,18 88 16,-17-88-16,-1-18 15,18 18-15,-17 0 0,17 0 0,-18 0 16,18-1-16,-18 107 15,1-106-15,17 106 16,-18-89-16,18-17 16,0 0-16,-18 123 15,1 0-15,17-105 16,0-18-16,0 17 0,-18-17 16,18 123-1,0-105-15,0 87 16,0-105-16,0 18 0,0-18 15,0 17-15,0 0 16,-18 1-16,18-1 0,-17 1 16,17 17-16,-18-18 0,18 142 15,-17-141-15,17 122 16,0-122-16,0 105 16,0-105-16,17 105 15,-17-105-15,18-1 16,-18-17-16,17 17 0,-17-17 15,18 0-15,0 123 16,-18-123-16,17 106 16,1-106-16,-18-1 15,18 107-15,-18-124 16,0 106-16,17-88 16,-17 88-1,0-88-15,0 70 16,0-70-16,0-18 15,0 1-15,0-1 0,-17-18 16,17 19-16,0-1 0,0 0 0,-18 0 16,18 0-16,0-17 15,-18 105-15,1-88 16,17-17-16,-18 70 16,18-70-16,-18-18 0,18 70 15,0-70-15,0 53 16,0-53-16,0-18 15,0 0-15,0 1 16,18 17-16,-18-36 16,0 18-16,0-17 15,0 0 1,0-36 31,18 18-32,-18 18 1,17-18 0,1 0-1,0 0-15,-1 0 16,19 0-16,-19 0 16,18-18-16,-17 18 15,17-18 1</inkml:trace>
  <inkml:trace contextRef="#ctx0" brushRef="#br1" timeOffset="19202.9564">4604 17374 0,'0'0'0,"17"18"31,36 0-16,-17-1-15,-1 1 16,18 0-16,-18-1 16,36 1-16,-18-18 0,52 17 15,-52-17-15,0 0 16,-18 18-16,1-18 0,-1 0 16,-17 0-16,17 0 15,-35-18 1,-18 18-1</inkml:trace>
  <inkml:trace contextRef="#ctx0" brushRef="#br1" timeOffset="19597.7186">4692 17780 0,'0'18'0,"18"-18"16,-1-18 0,-17 0-1,0 1-15,0-71 16,0 52-16,-17-17 15,-1 36-15,0-19 0,-17-34 16,17 17-16,1 18 16,-19-54-16,19 72 15,17-1-15,0 1 16,17 17-16,54 0 16,-36 17-16,71 1 15,-53-18-15,53 0 16,-53-18-1,-18 18-15,0-17 0,-17 17 16</inkml:trace>
  <inkml:trace contextRef="#ctx0" brushRef="#br1" timeOffset="23356.1164">23530 1164 0,'18'-35'15,"-18"17"-15,0 1 16,0 34 0,0 1 15,0 70-31,0-53 0,0 36 16,0-18-16,0 0 15,18 17-15,-1-34 16,-17-1-16,18 0 15,-18-17-15,17 17 16,-17-17-16,-17-1 0</inkml:trace>
  <inkml:trace contextRef="#ctx0" brushRef="#br1" timeOffset="24264.5032">23213 1923 0,'0'17'16,"0"19"-16,17-1 0,1 71 15,0-53-15,-1 35 16,-17-53-16,0 0 15,18 1 1,-18-54 0,0-17-1,0 17-15,35-17 16,-17 35-16,0-18 16,17 18-16,-18 18 0,19 17 15,-36-17-15,17 17 16,-17-17-1,-17 17 1,-1-17-16,0-1 0,1-17 0,-1 18 16,1-18-1</inkml:trace>
  <inkml:trace contextRef="#ctx0" brushRef="#br1" timeOffset="24431.2036">23636 2311 0,'35'17'0,"-70"-34"0,88 52 15,-18-35 1,-17 18-16,0-18 0,17 0 16,0 17-1,-17-17-15</inkml:trace>
  <inkml:trace contextRef="#ctx0" brushRef="#br1" timeOffset="24564.6491">23760 2293 0,'-36'35'0,"72"-70"0,-89 106 16,0-18-16,35-18 15,0-18-15,1 19 16</inkml:trace>
  <inkml:trace contextRef="#ctx0" brushRef="#br1" timeOffset="25136.2534">23213 2822 0,'0'0'16,"0"18"-16,17 0 0,1 17 0,0 18 15,-1 0-15,1 17 16,0 36-16,-1-53 15,1-18-15,-18 0 0,0 1 16,18-36 15,-1-36-31,1 1 16,-1 18-16,1-1 0,0 0 16,17 18-16,0 18 15,-17 0-15,0 17 16,-18-18-16,0 1 15,-18 17-15,-17 1 16,17-19-16,-17-17 16,35-17-1</inkml:trace>
  <inkml:trace contextRef="#ctx0" brushRef="#br1" timeOffset="25463.4324">23707 3369 0,'0'35'16,"0"-70"-16,0 88 0,17-53 15,1 0-15,0-18 16,-1 1-16,1-19 0,17 1 0,0 0 16,-17 17-16,0 1 15,-1 17 1,1 17-16,0 71 15,-18-35-15,17 71 16,1-71-16,0 53 16,-18-71-16,17 35 15,-34-34-15,-19-1 16,19-17-16,-36-18 16,35 0-1,-35 0-15,36 0 16,-19-18-16,19 0 15,-1 18-15</inkml:trace>
  <inkml:trace contextRef="#ctx0" brushRef="#br1" timeOffset="26162.2425">23283 4110 0,'0'0'0,"18"70"16,0-17-16,-18 18 0,17 52 16,-17-70-16,18 53 15,-18-71-15,0 1 16,0-19-16,0 1 15,0-53 17,35-18-32,-17 35 15,17-35-15,-17 53 16,35-17-16,-36 34 16,19 18-16,-36-17 15,17 17-15,-17-17 16,0 17-16,-17-17 0,-1 17 15,0-17-15,-17 0 16,17-18-16,1 0 16,-1 0-1,0 0-15,18-18 0,-17 0 16,17 1-16</inkml:trace>
  <inkml:trace contextRef="#ctx0" brushRef="#br1" timeOffset="26587.4765">23830 4586 0,'0'0'0,"0"18"15,0-1-15,0 19 0,0 17 16,0-36 0,0 19-16,0 16 15,0-34-15,0 0 16,0-36-1,0 0-15,18 1 16,-18-1-16,17-35 16,-17 36-16,36-1 15,-19 18-15,1 35 16,0-17 0,-18 17-16,17-17 0,1 35 15,-18-36-15,18-17 16,-18 36-16</inkml:trace>
  <inkml:trace contextRef="#ctx0" brushRef="#br1" timeOffset="27367.1877">23195 5151 0,'0'17'16,"18"71"-1,-18-17 1,17 0-16,1 87 16,-18-105-16,18 35 15,-1-52-15,-17-19 16,0 1-16,18-18 15,0-35 1,-1-1-16,36-34 16,-35 52-16,17 1 15,0-1-15,1 18 0,-1 18 16,0-1-16,-17 1 0,-1 35 16,-17-18-16,-35 0 15,18 1-15,-19-19 16,-17 1-16,0-1 15,36-17-15,-1 0 16,1-35 0</inkml:trace>
  <inkml:trace contextRef="#ctx0" brushRef="#br1" timeOffset="27716.5783">23777 5662 0,'0'0'16,"-17"71"-16,-1-54 0,18 36 16,0-18-16,18-17 15,-1 0-15,19-18 16,-1 0-16,18-18 16,-36 0-16,19 1 15,-36-1-15,0 1 16,0-1-16,0 36 15,17 17 1,1-18-16,17 1 16,-17 0-1,52-18-15,-52 0 16,35-36-16,-35 19 16,-1-18-16,-17 17 0,0-17 15,-17-18-15,-1 35 16,-35 0-1,35 1-15,1 17 0</inkml:trace>
  <inkml:trace contextRef="#ctx0" brushRef="#br1" timeOffset="31037.0967">23460 6403 0,'0'-18'16,"0"1"31,0 34 47,0 1-79,0 17-15,17 0 0,-17 1 16,18 52 0,-18-35-16,18 53 15,-18-53-15,17 35 16,-17-53-16,18 18 15,-18-35-15,18-1 16,-18-34 31,-18-1-31</inkml:trace>
  <inkml:trace contextRef="#ctx0" brushRef="#br1" timeOffset="33011.6081">23513 7497 0,'0'-18'0,"-18"18"15,18-18-15,-35 18 16,17 0-16,0 0 16,1 0-16,-36 36 15,18-19-15,17 18 16,18 1-16,-18 52 15,18-35-15,0 53 16,18-71-16,17 0 0,1 1 16,52-1-16,-35-18 15,52-34 1,-52-1-16,36-35 16,-54 18-16,-17 0 15,-1-1-15,1 1 0,-18 0 0,-35-36 16,-1 36-1,19 17-15,-72-17 16,54 17-16,-18 18 0,18 0 16,-36 36-16,36-1 15,17-17-15</inkml:trace>
  <inkml:trace contextRef="#ctx0" brushRef="#br1" timeOffset="33634.7023">23424 8537 0,'0'-35'16,"0"17"-1,-17 18 1,-1-17-16,1 17 0,-19 17 16,1 1-16,17 0 15,-17 52-15,17-17 16,18 35-1,18-35-15,0 0 0,35 18 16,-18-36-16,0-17 16,71 17-16,-35-35 15,-19-18-15,1 1 0,0-19 16,0 1-16,18-53 16,-54 53-16,-17-18 15,0 0-15,0 0 0,-70-35 16,35 35-16,-18 17 15,17 1-15,-17 17 16,1 1-16,-37-1 0,54 36 16,-18 17-1,18-17-15</inkml:trace>
  <inkml:trace contextRef="#ctx0" brushRef="#br2" timeOffset="39945.9897">14146 16986 0,'18'0'46,"35"18"-30,0-18-16,53 18 16,-36-18-16,1 17 0,-18-17 15,70 18-15,1-18 16,-89 0-16,0 0 16,18 0-16,-35 0 15,-18-18 1,-18 18-16</inkml:trace>
  <inkml:trace contextRef="#ctx0" brushRef="#br2" timeOffset="40329.7908">14358 17357 0,'0'0'0,"0"-18"32,-35-35-17,35 18-15,-53-36 16,35 36-16,-52-36 15,52 36-15,-17 18 16,-18-36-16,35 17 16,18 19-16,0-19 15,53 1 1,0 18-16,71-1 16,-54 18-16,54-18 15,-54 18-15,54-17 16,-89 17-16,18-18 15</inkml:trace>
  <inkml:trace contextRef="#ctx0" brushRef="#br2" timeOffset="43460.6642">23372 9419 0,'0'-17'31,"0"-1"1,17 0-32,-34 18 47,34 18-1,-17 17-46,0 36 16,0-36-16,18 0 0,-18 36 16,0-36-16,17 0 15,-17 18 1,0-17-16,18-19 0,-18 1 16,18 17-16,-18-17 15,17-1-15,-17 1 16</inkml:trace>
  <inkml:trace contextRef="#ctx0" brushRef="#br2" timeOffset="45774.4305">23054 10195 0,'0'-17'16,"0"34"-16,0-17 0,18 71 16,-1-18-16,-17 17 15,36 71-15,-1-17 16,-17-71-16,-1 0 15,-17-18-15,18 18 16,-18-35-16,0-36 31,17-35-31,1 35 16,17-17 0,1 17-16,-19 18 0,1 0 0,0 18 15,17 17 1,-35-17-16,0 0 15,0-1-15,-18 1 0,-17 0 16,-36-1 0,54-17-16,-19 18 0,1-18 15,18 17 1</inkml:trace>
  <inkml:trace contextRef="#ctx0" brushRef="#br2" timeOffset="46007.8041">23583 10777 0,'35'18'0,"-70"-36"0,88 54 15,-18-1-15,-17-17 16,17-18-16,-17 17 0,35 1 16,-35-18-16,-1 0 15</inkml:trace>
  <inkml:trace contextRef="#ctx0" brushRef="#br2" timeOffset="46129.6712">23777 10777 0,'0'0'16,"-53"71"-16,18-36 0,17 0 16,-17 54-16,17-54 15</inkml:trace>
  <inkml:trace contextRef="#ctx0" brushRef="#br2" timeOffset="46551.6268">23142 11412 0,'0'53'0,"0"-106"15,18 194-15,0-35 16,-1-35 0,-17-36-16,0-17 15,0-1-15,0-34 16,18-36 0,-1 35-1,1 18-15,35-17 16,-35 34-16,17 1 15,0 0-15,-17-1 0,17 18 16,-17-17-16,-18 17 16,-18-17-16,-17 0 15,0-1-15,-36-17 16,53 0-16,-17 0 16,17 0-16</inkml:trace>
  <inkml:trace contextRef="#ctx0" brushRef="#br2" timeOffset="46930.8438">23583 11783 0,'0'0'16,"0"17"-16,0 1 16,0 0-16,0-1 15,18 1-15,-1 0 16,1-18-16,0 0 0,35 0 15,-36-18 1,1 0-16,0 1 0,-18-1 0,17 18 16,-17-18-16,18 18 15,-18 18 1,0 53 0,18-36-16,-18 53 15,17-35-15,-17-18 0,18 1 16,-18-1-16,0 0 15,0-17-15,0-1 16,-18-17-16,1 18 0,-36-18 16,17-18-16,-17 1 15,18 17-15,0 0 16,17-18-16,-17 18 16,17 0-16,1 0 0,-19 0 15</inkml:trace>
  <inkml:trace contextRef="#ctx0" brushRef="#br2" timeOffset="47637.3546">23089 12629 0,'-17'-52'15,"34"104"-15,-34-122 0,-1 17 16,18 35-16,0 1 16,0 34-1,18 89 1,-18-35-16,17-1 0,19 71 16,-36-88-1,35 53-15,-17-88 16,-18-1-16,17 1 15,1-18-15,-18-18 16,17 1-16,1-18 16,0 17-16,17 0 15,0 18-15,-17 0 16,35 53-16,-36-35 16,1-1-16,-18 19 0,0-1 15,0 0-15,-53 1 16,36-19-1,-19-17-15,19 18 0,-36-18 16,35 0-16,0-18 16,18 1-16,0-1 15,18 0-15</inkml:trace>
  <inkml:trace contextRef="#ctx0" brushRef="#br2" timeOffset="47966.5173">23601 12841 0,'17'-35'15,"-34"70"-15,52-53 16,-17 89-16,-1-18 16,19 53-1,-19-71-15,1 18 0,0-18 16,-1 18-16,-17-35 15,0-36 17,18-35-17,-18 36-15,18 17 0,-1 0 16,1 0-16,-1 35 16,1 0-16,0 0 15,17 18-15,-35-35 16,18 0-16,-18 17 15,17-35-15</inkml:trace>
  <inkml:trace contextRef="#ctx0" brushRef="#br2" timeOffset="48665.8722">23178 13564 0,'0'-17'15,"0"34"-15,17 89 16,1-35-16,-1-1 15,19 71 1,-19-70-16,1-18 0,-18-18 16,18 0-16,-1-17 15,-17-36 1,18-35-16,-18 18 16,0 0-16,18 0 0,-1-1 15,18 1 1,-17 35-16,0 0 0,-1 18 15,-17-1-15,18 1 0,-18 17 16,0 36-16,0-36 16,-18 18-16,1-35 15,-19-1 1,36 1-16,-17-18 16,17-18-16,0 1 0</inkml:trace>
  <inkml:trace contextRef="#ctx0" brushRef="#br2" timeOffset="49004.3285">23707 14058 0,'0'0'16,"-18"53"-16,18-35 0,18-1 16,-1 1-1,19-18-15,-19 0 16,1 0-16,0-35 15,-1 35-15,1-36 16,-1 36 0,1 36-1,-18-19 1,35 36-16,-17-53 16,35 18-16,-35-18 15,17 0-15,0-35 16,-35-1-16,0 1 15,0 0-15,-35 0 16,17-1-16,1 36 16,-1-17-16,-17-1 15</inkml:trace>
  <inkml:trace contextRef="#ctx0" brushRef="#br2" timeOffset="49671.7198">23336 14764 0,'-17'-18'15,"-1"18"-15,0 18 16,1-18-16,-1 17 0,18 19 16,-18 34-16,18-17 15,18 35 1,0-35-16,17-17 0,53-1 16,-35-18-16,0-17 15,0 0-15,0-17 0,35-36 16,-53 35-16,-17-17 15,-18-53-15,0 53 16,-71-54 0,36 54-16,0 17 0,0 1 15,-18 17-15,-18 17 16,36 1-16,17 17 0,1 1 16,-1 34-1</inkml:trace>
  <inkml:trace contextRef="#ctx0" brushRef="#br2" timeOffset="50012.6288">23477 15593 0,'0'0'0,"0"17"15,18 36 1,-18-17-16,0 17 0,18 52 15,-18-69-15,0-1 16,17 35-16,-17-34 16,18-19-16,-36 1 15</inkml:trace>
  <inkml:trace contextRef="#ctx0" brushRef="#br2" timeOffset="50717.6123">23389 16475 0,'-17'-18'15,"-1"18"-15,0 0 0,-35 35 16,36 1-16,-36 69 16,35-52-16,1 0 15,17 0-15,0 0 0,52 18 16,1-36-16,36-17 15,-19-18-15,1 0 16,52-53 0,-70 17-16,35-52 15,-70 35-15,0-35 16,-36 53-16,-17 0 16,-18-1-16,0 1 0,-53-18 15,35 35-15,-34 1 16,69 34-16,-34-17 15,52 0-15</inkml:trace>
  <inkml:trace contextRef="#ctx0" brushRef="#br0" timeOffset="59966.0258">24112 1023 0,'0'0'0,"-17"0"15,34 0 16,19 18-31,-19-18 16,19-18-16,16 18 16,-16 0-16,-1 0 0,18 0 15,-18 0-15,1 0 16,-19 0-16,1 0 16,-1 0-1,-17 18 16,0-1-15,0 1-16,36 0 16,-36-1-16,35 19 15,-17-19-15,-18 1 16,17-1-16,-17 1 16,18 17-16,-18-17 0,0 53 15,18-36-15,-18 0 16,17-17-16,-17 17 0,0 0 15,18 54-15,-1-54 16,-17 0-16,18 36 16,-18-18-16,18 35 15,-1-53-15,1 18 16,-18 0-16,18 0 0,-1 0 0,1 0 16,-18 0-16,18-1 15,-1 72-15,-17-71 16,18 70-16,-1-52 15,-17-18-15,18 88 16,0-71-16,-18 72 16,17-72-16,-17 71 15,18 0 1,-18-70-16,18-1 0,-18 1 16,0 52-16,0-52 15,17 0-15,-17-1 0,0 71 16,18 18-1,-18-88-15,18-1 16,-18 1-16,17 70 16,-17-71-16,18 1 0,-18-1 15,18 72-15,-18-90 16,17 90 0,-17-72-16,0 1 0,0 70 15,18-71-15,-18 71 16,0-70-16,0 0 15,0-1-15,0 1 0,0-1 16,0 89 0,-18-88-16,18 70 15,0-53-15,0 53 16,0-70-16,0 17 16,0-18-16,0 71 15,0-70-15,0-1 0,0 1 16,0 0-16,0-1 0,0-17 15,0 88-15,0-70 16,0-1-16,0 89 16,0-106-16,0 88 15,-17-70-15,17-1 0,-18 71 16,18-70 0,-18 52-16,18-52 15,-35 70-15,35-70 16,-18-1-16,18 1 0,-17 52 15,-1-52-15,18-1 16,-18 54 0,18-71-16,-17 70 15,17-70-15,-18 70 16,18-70-16,0 18 0,-18-18 16,18 0-16,-17 70 15,-1-52-15,18 52 16,0-52-16,-17 52 15,17-52-15,-18 52 16,18-70-16,0 0 16,0 18-16,0-1 0,-18-17 15,18 18-15,0 70 16,0-53-16,0 53 16,-17-70-16,17-1 15,0 1-15,0-1 0,0 19 16,-18 52-16,18-71 15,0 89-15,0-88 16,0 87 0,0-87-16,18 88 15,-18-71-15,17 71 16,-17-71-16,0 71 16,0-71-16,18 0 0,-18 71 15,18-71 1,-18 0-16,17 0 0,-17 0 15,0 1-15,18 87 16,-1-105-16,-17 17 0,0 0 16,0 71-1,0-89-15,0 18 0,0 71 16,0-88-16,0-1 16,0 19-16,0-19 0,0 1 15,0 52-15,0-52 16,0 70-1,0-88-15,0 0 0,0 70 16,0-88-16,0 18 16,-17 53-1,17 35-15,0-106 16,0 54 0,0-54-16,0 0 0,0 36 15,0-36-15,0-17 16,0 17-16,0 18 15,-18-18-15,18-17 0,0 17 16,0-17-16,0 17 16,0-17-16,0 17 0,-17 0 15,17 0-15,0-17 16,0 0-16,0 17 0,0-17 16,0 17-16,0-17 15,0-1-15,0 1 16,0 0-16,0-1 15,0 1-15,17-1 16,-17 1-16,18-18 16,-18 18-1,0-1 1,0 1 0,-18 0-16,18-1 15,0 19 1,0-19-1,18-17-15,-18 18 32,0-1-17,17-17 1,-17 18 0,0 0 15,0-1-16,-17-17 1,17 18-16,0 0 47,-18-18 31,1 0-47,-19 0-15,19 0-16,-1 0 16,-17 0-16,-1 0 0,1 0 0,-18 0 15,0 0-15,-52 17 16,69-17-16,19 0 0,-36 0 15</inkml:trace>
  <inkml:trace contextRef="#ctx0" brushRef="#br0" timeOffset="63687.3187">7003 12524 0,'0'17'15,"17"-17"-15</inkml:trace>
  <inkml:trace contextRef="#ctx0" brushRef="#br0" timeOffset="64369.8793">7126 12471 0,'0'0'16,"0"-18"-16,-18 18 16,18-18-16,-17 18 15,17 18 1,0 0 0,0 17-1,0 18-15,0-18 16,17 71-16,1-53 15,0 0-15,-1 0 0,72 70 16,-1 1 0,-35-71-16,35 17 15,-35-35-15,53 18 16,-36-53-16,-17 18 16,18-18-16,70-18 15,-71 1-15,-17-1 16,0 0-16,-18 18 0,1-17 15,-19 17-15,-34 0 16,-19 17 0</inkml:trace>
  <inkml:trace contextRef="#ctx0" brushRef="#br0" timeOffset="64832.213">6579 12965 0,'-17'17'16,"34"-34"-16,-34 52 0,34-35 16,19-18-1,-1 1-15,18-19 16,-18-17-16,18 0 0,-18 1 16,18-19-16,53-70 15,-53 88-15,0-18 16,-18 54-16,-17-18 15,-1 17-15,-17 36 16,18 17 0,17 18-16,-17 0 15,17-18-15,36 35 16,-36-34-16,0-1 0,18-17 16,35 17-1,-52-17-15,-1-18 0,0 17 16,1-17-16,-1 18 15</inkml:trace>
  <inkml:trace contextRef="#ctx0" brushRef="#br0" timeOffset="74847.4157">27464 600 0,'0'0'16,"-36"-18"-16,19 0 0,-18 18 0,17 0 15,-17 0-15,17 18 16,-17 17 0,17-17-16,18 53 15,0-36-15,18 0 16,-1 0-16,1 1 0,35 17 16,-18-18-16,53 0 15,-35-35-15,36 18 16,-54-18-16,35-35 15,-34 17-15,-19 0 16</inkml:trace>
  <inkml:trace contextRef="#ctx0" brushRef="#br0" timeOffset="75226.1431">27764 776 0,'-36'0'15,"19"0"-15,-1 35 16,18-17-16,18 17 15,-1-17-15,1-18 16,0 18-16,35-18 16,-18 0-16,-18 0 15,19 0 1,-19 0-16,-17-18 0,0 0 16,-17 18 15,17 18-31,0 0 15,17-18 1,1-18 0,0 0-1,-1-17-15,-17 0 0,0 17 16,-17-35 0,-1 36-16,18-19 15,18 19 1,35 17-16,-18 0 15,53 17-15,-53-17 16</inkml:trace>
  <inkml:trace contextRef="#ctx0" brushRef="#br0" timeOffset="75855.1505">29157 688 0,'0'0'15,"-35"0"-15,17 0 0,1 18 16,-1-1-16,18 1 15,18-1 1,-1-17-16,18 18 16,1-18-16,-1 0 0,0-18 0,1 18 15,-1-17-15,-18 17 0,1-18 16,0 1-16,-18-1 0,-18-17 16,-17-1-16,-18 1 15,18 17 1,-1 1-16,19 17 15,17 17 1,35-17-16</inkml:trace>
  <inkml:trace contextRef="#ctx0" brushRef="#br0" timeOffset="76100.5992">29669 741 0,'0'0'15,"-18"0"-15,0 0 16,1 0-16,-1-18 15,0 1 1,18-1-16,0 0 0,18 1 16,0-1-16,17 0 15,0 18-15,-17 0 16,52 36-16,-52-19 16,0 1-16,-1 0 15,1-1-15,-18 1 16,0-1-16</inkml:trace>
  <inkml:trace contextRef="#ctx0" brushRef="#br0" timeOffset="76299.9184">30021 176 0,'0'0'15,"0"36"1,18 34 0,-18-17-16,35 71 15,-35-54-15,18-17 16,0 0-16,-1-18 0,36 36 16,-18-54-16</inkml:trace>
  <inkml:trace contextRef="#ctx0" brushRef="#br0" timeOffset="76836.13">30374 653 0,'-17'17'16,"17"1"0,17 17-16,-17-17 15,35-1-15,-17-17 16,17 0-1,-17 0-15,-18-17 16,0-1-16,0 1 16,0-1-1,18 0 1,-1 1 0,-17-1-1,0 0 16,-17 18-31,-1 0 32,18-17-17,18 17 1,-1 17 0,-17 1-16,18 17 15,0 36 1,-1-36-16,-17 18 0,18 0 0,-18-18 15,17 71 1,-17-71-16,0-17 16,0 17-16,0-17 0,0 0 15,-17-18-15,-1 17 0,-17-17 16,17 0-16,-17-17 0,-53-1 16,53 18-16,-54-35 15,72 35-15,-19-18 16,1 0-16</inkml:trace>
  <inkml:trace contextRef="#ctx0" brushRef="#br0" timeOffset="77150.8779">30762 159 0,'0'0'16,"71"-36"-16,-36 36 0,18-17 16,-18 17-16,1 0 0,-1 17 15,-18 19-15,-17-1 16,-17 0-16,-18 36 15,-18-1 1,35-34-16,0-1 0,1 0 16,17-17-16,0 35 15,17-36-15,1 1 16</inkml:trace>
  <inkml:trace contextRef="#ctx0" brushRef="#br0" timeOffset="77261.3815">31027 776 0,'0'0'0,"17"0"16,-17-18-1</inkml:trace>
  <inkml:trace contextRef="#ctx0" brushRef="#br2" timeOffset="88294.3031">11994 15575 0,'18'-17'16,"-36"17"0,18-18-1,-17 0-15,-1 18 16,1-17-16,-19-1 15,19 18-15,-19-18 16,1 1-16,17 17 16,-17-18-16,-53-17 15,53 35-15,-71-36 16,-18 36 0,54 0-16,-71-17 15,70 17-15,-88 0 16,89 0-16,-71 17 15,70-17-15,-70 18 16,71-18-16,17 0 16,-18 18-16,0-18 0,-70 35 15,53-17-15,-53 35 16,71-18-16,-1 0 16,-53 53-16,54-52 15,-36 52 1,53-53-16,0 0 0,0 1 15,0 17-15,18-18 0,-18 18 0,-35 35 16,53-35 0,-18 35-16,35-35 15,-17 35-15,17-35 16,18 0-16,-17 0 0,17 0 16,0 53-1,0-53-15,0 70 16,17-70-16,19 70 15,-1-34 1,0-54-16,0 18 0,18 35 16,0-53-16,35 54 15,-52-54-15,17 0 16,70 53-16,-70-35 16,88 35-1,-70-70-15,70 53 0,18-1 16,-71-52-16,88 35 15,-88-36 1,1 1-16,-1 0 0,106 17 16,-106-17-16,18 17 15,0-18-15,105 36 16,-105-35-16,0 0 16,0-1-16,123 19 15,-123-19-15,123 1 16,-105-18-16,105 17 15,-123-17-15,123 18 16,-105-18-16,123 0 16,-142 0-16,142 0 15,-141 0-15,141-18 16,-141 18-16,141-17 16,-141-1-16,0 1 15,17-1-15,-17 0 0,106-35 16,-107 18-16,72-18 15,-89 18 1,-18 0-16,72-36 16,-72 18-16,-17 18 0,35-53 15,-52 35 1,16-18-16,-34 18 0,17-17 16,-17-1-16,0 1 0,-1-54 15,1 71-15,-18-17 16,-18-71-16,1 70 15,-36-70-15,17 70 16,1 1-16,-18 17 0,-53-71 16,1 1-1,34 70-15,0 0 16,-87-53-16,70 53 16,-18 0-16,-106-52 15,89 52-15,-1 17 16,-123-52-16,106 53 15,-159-18-15,141 18 16,1 17-16,-1-17 0,0 17 16,-194-35-16,177 36 15,0 17-15,-1-18 16,18 18-16,-176 0 16,194 18-16,-18-1 15</inkml:trace>
  <inkml:trace contextRef="#ctx0" brushRef="#br0" timeOffset="95997.628">28557 1199 0,'18'0'32,"0"0"-17,-18-17-15,17 17 16,1 0-16,35-18 15,-36 18-15,19 0 16,-19 0-16</inkml:trace>
  <inkml:trace contextRef="#ctx0" brushRef="#br0" timeOffset="97254.4993">28416 1252 0,'0'18'16,"0"0"-16,0-1 15,0 19 1,0-1-16,0 0 16,0-17-16,0 52 15,0-34-15,0-1 16,0 53-16,0-53 15,0 18-15,-17-17 0,17 16 16,-18 54 0,18-70-16,0 34 0,-18-17 15,18 0-15,0 53 16,0-36-16,0 1 0,0-18 16,18 88-16,-18-71 15,0 89-15,18-71 16,-18 1-16,0 87 15,0-70-15,0-18 16,0 0-16,0 18 0,17 88 16,-17-106-16,0 18 15,0 0-15,18 88 16,-18 18 0,18-107-16,-1 90 15,-17-90-15,18 107 16,-18-106-16,0 123 15,0-123-15,0 141 16,0-141-16,-18 141 16,18-124-16,0 124 15,-17-123-15,17-19 16,0 142 0,0-123-16,0 105 0,0-105 15,0-1-15,0 1 0,0-1 16,0 1-16,0 140 15,0-17 1,0 141 0,17-141-16,-17 0 15,18-124 1,-18 124-16,0-123 16,17-1-16,-17 142 15,0-142-15,-17 124 16,17-123-16,0 140 15,0-140-15,-18-1 0,18 142 16,-17-18 0,17-124-16,-18 1 15,0 123-15,18-124 16,-17 1-16,17-1 0,0 106 16,0-123-16,0 124 15,0-125 1,0 19-16,0-18 0,0 123 15,0-123-15,-18 0 16,18 17-16,0-17 0,-18 106 16,1-106-1,-1-1-15,18-16 0,-18 16 0,18 72 16,-17-89 0,17 0-16,0 0 15,0 1-15,-18-1 0,18 88 16,0-88-16,0 71 15,0-71-15,0-17 16,0-1-16,0-17 0,0 71 16,18-71-16,-18 70 15,0-70-15,0 0 16,0 53-16,0-18 16,0-35-16,0 0 15,0 53 1,0-71-16,0 0 0,0 53 15,0-52-15,0 17 16,0-36-16,0 1 16,0 17-1,0-17-15,0-1 16,0 1-16,17 0 16,-17-1-16,18-17 15,0 0 1,17-17-16,-17 17 15,-1 0 1,19 0-16,-19 17 16,1-17-16,-1 0 15</inkml:trace>
  <inkml:trace contextRef="#ctx0" brushRef="#br0" timeOffset="99834.4744">29845 1164 0,'0'-17'0,"18"17"63,-1 0-47,1 0-16,0 0 0,52 0 15,-35 0-15,1 0 16,-1 0-16,0 0 0,36-18 15,-54 18-15,19 0 16,-1 0-16,-17 0 16,-1 0-1,1 0 17,-18 18-17,18-18 1,-18 17-1,0 1-15,17-1 16,1 1-16,-18 17 0,0-17 16,17 0-16,-17 35 15,18-18-15,-18 0 0,0 0 16,18 54-16,-18-54 16,17 18-16,-17 0 15,0-18-15,0 88 16,18-70-16,-18 0 0,0 18 15,0-18-15,0 17 0,0-17 16,18 88 0,-18-70-16,0-1 0,0 72 15,0-72-15,0 1 16,0 17-16,0-18 16,0 19-16,0-19 0,0 89 15,0-71-15,0-17 16,0 17-16,0-18 0,0 19 15,0-19-15,0 18 0,0 71 16,0-88-16,0 87 16,0-69-16,0-1 15,0 88 1,-18-17-16,18-71 0,0 0 16,-18 89-1,1-89-15,17 0 0,-18 0 16,18 89-16,-18-89 15,18 88-15,-17-70 16,17 71-16,0-89 16,0 106-1,0-106-15,-18 124 16,18-124-16,-17 123 16,17-105-16,-18 106 15,18-106-15,0 105 16,0-87-16,0-18 15,0 0-15,18-1 0,-18 19 16,0-18-16,17 0 0,1 105 16,-1-87-16,1 87 15,-18-87-15,18-18 16,-1 123 0,-17-106-16,18-17 0,-18 18 15,0-18-15,18 17 0,-1 89 16,-17-106-1,0-1-15,18 1 0,-18 18 16,0-18-16,0-1 0,18 19 0,-18-18 16,0 17-16,0 1 15,0-19-15,0 19 0,0 105 16,0-123-16,17 123 16,-17-123-16,0 0 15,18 0-15,-18 106 16,17-107-16,1 89 15,-18-88-15,18 88 16,-18-88-16,17 106 16,-17-124-16,0 106 15,0-88-15,0 70 16,0-88 0,0 89-16,0-107 15,0 107-15,0-107 16,0 1-16,0 17 0,0 53 15,0-70-15,0 70 16,-17-71 0,17 1-16,0 70 15,0-70-15,0 52 16,0-52-16,-18 52 16,18-17-1,0-53-15,0 0 0,0 35 16,0-53-16,0 53 15,0-35-15,0-17 16,18 52-16,-18-53 16,0 18-16,17 35 15,-17-53-15,0 18 0,0-17 16,0-1-16,18 18 16,-18-18-16,0 0 15,18 18-15,-18-17 16,0-19-16,17 36 15,-17-35-15,18-1 16,-18 1 0,0 0-16,-18-18 78,1 17-63,-1-17-15,0 18 16,1 0-16,-19-1 16,19-17-16,-18 0 15,-1 18-15,-34-18 16,34 18-16,1-18 0,-18 17 16,18-17-16,0 0 0,-18 18 15,35-18-15,1 17 16,-1-17-16,18-17 0</inkml:trace>
  <inkml:trace contextRef="#ctx0" brushRef="#br2" timeOffset="104883.9099">29386 9208 0,'0'-18'0,"0"36"0,-17-54 15,17 54 17,17 35-17,-17-18-15,0 71 16,0-53-16,0 53 15,0-53-15,0 35 16,18-53-16,-18 18 16,0-18-16,0-17 15</inkml:trace>
  <inkml:trace contextRef="#ctx0" brushRef="#br2" timeOffset="105673.632">28963 10054 0,'0'35'16,"0"36"-1,18-18-15,17 53 16,-17-53-16,-1 0 15,1 0-15,0-18 0,-1-18 16,-17 36-16,0-35 16,0-36-1,0-17 1,0 17-16,35 1 16,18-1-16,-17 18 15,17 35-15,-18-17 16,0 35-16,-35-18 15,0-17-15,0 17 16,-18-17-16,1-18 0,-36 35 16,18-35-16,-54 18 15,72-18-15,-36-18 16,35 18-16,18-18 16,18 1-16</inkml:trace>
  <inkml:trace contextRef="#ctx0" brushRef="#br2" timeOffset="105924.5419">29545 10601 0,'35'18'16,"-70"-36"-16,88 36 16,-35-1-16,-1 1 0,19 17 15,-1-17-15,0 17 16,0-17-16,1-1 16</inkml:trace>
  <inkml:trace contextRef="#ctx0" brushRef="#br2" timeOffset="106084.5801">29739 10566 0,'0'0'16,"-35"53"-16,17-18 0,1 0 15,-19 36-15,19-36 16,-1 0-16,18 1 0,-18-19 15</inkml:trace>
  <inkml:trace contextRef="#ctx0" brushRef="#br2" timeOffset="107195.4534">29016 11183 0,'0'18'0,"18"17"16,-18 18-16,17 0 0,1 17 15,17 71-15,-17-70 16,17 35 0,-17-71-16,-1 18 15,-17-35-15,18-18 16,-18-18-16,0 0 16,0-17-16,-18-53 0,18 53 15,18-36-15,0 53 16,35 1-1,-18 17-15,0 17 0,-17 1 16,17 0-16,-17 17 0,17 36 16,-35-54-16,-18 36 15,1-35-15,-1-1 16,-17 19 0,-1-36-16,1 17 0,0-17 15,35-17-15,-18 17 16</inkml:trace>
  <inkml:trace contextRef="#ctx0" brushRef="#br2" timeOffset="107542.2841">29563 11677 0,'0'0'15,"0"18"-15,0-1 0,0 1 0,17 0 16,1-1-16,0-17 15,-1 0-15,54 0 16,-53 0-16,17-35 16,-18 17-16,-17 1 15,18 17 1,-18 53 0,0-36-16,18 54 15,-18-36-15,17 0 16,-17 1-16,0-19 0,0 36 15,0-35-15,-17-1 16,-19-17 0,1 0-16,0 0 15,0 0-15,-36-17 16,36-1-16,0 18 16,-1 0-16</inkml:trace>
  <inkml:trace contextRef="#ctx0" brushRef="#br2" timeOffset="108210.3707">29034 12400 0,'0'-35'15,"0"70"-15,0-52 16,0 69 0,0 1-16,17 53 15,-17-35-15,0-18 0,18 52 16,-18-52-16,18-17 16,-18-19-16,0 1 15,0 0-15,0-36 16,17-17-1,-17 17-15,35-17 16,-17 35-16,0 0 0,-1 0 16,1 17-16,17 19 15,-35-19-15,0 19 0,0-19 16,-17 36 0,-1-35-16,0-18 0,-17 17 15,17 1-15,1-18 16,17-18-16,17 1 15</inkml:trace>
  <inkml:trace contextRef="#ctx0" brushRef="#br2" timeOffset="108515.339">29492 12788 0,'0'0'15,"0"53"-15,18 0 0,-18 18 16,18-54-16,-1 19 16,-17-19-16,18 1 0,-18-1 15,17-17 1,1 0-16,0-17 16,-1-18-1,1 17-15,0 18 16,-1 0-16,-17 18 15,18-1-15,0 1 0,-1 17 16,1-17 0,-18-1-16,17 1 0,-17 0 15,0-1-15</inkml:trace>
  <inkml:trace contextRef="#ctx0" brushRef="#br2" timeOffset="109199.2777">29016 13547 0,'0'35'0,"0"-70"0,0 88 16,0 0-16,35 35 15,-17 18 1,0-54-16,-1 19 16,1-36-16,-18 1 15,0-54 17,0-35-17,17 53-15,36-35 16,-35 35-16,17 17 0,1 1 15,16 17-15,-16 18 16,-36-35-16,0-1 16,-18 19-1,0-36-15,-34 17 16,16-17-16,19 0 0,-36 0 16,35 0-16,0 0 15,18-17-15,36-1 16</inkml:trace>
  <inkml:trace contextRef="#ctx0" brushRef="#br2" timeOffset="109568.1148">29528 14023 0,'0'0'0,"-18"18"0,18-1 0,0 18 16,18-35-16,-1 36 15,1-19-15,-1 1 16,1-18 0,0 0-16,-1 0 15,1-18-15,0 1 16,-1-1-16,-17 0 16,0 36 15,36 0-16,-19-18 1,1 0-16,-1 0 0,19 0 16,-19-18-16,1 18 15,-18-18-15,0 1 0,0-1 16,-35-17 0,17 17-16,-17 18 15,0 0-15,17 0 16</inkml:trace>
  <inkml:trace contextRef="#ctx0" brushRef="#br2" timeOffset="110101.1712">29316 14676 0,'0'0'16,"17"-36"-16,-17 19 15,0 34 1,-17 19 0,-1-1-16,1 18 0,-1 53 15,18-71-15,18 53 16,-1-53-1,18-17-15,1 0 16,17-18-16,0 0 0,52-36 16,-69 19-16,-1-19 15,0 1-15,-17-18 0,-18 18 0,-18-36 16,-35 1 0,0 52-16,1 1 15,16-1-15,-70 36 16,71-1-16,0 18 0,17 18 15,-17 36 1</inkml:trace>
  <inkml:trace contextRef="#ctx0" brushRef="#br2" timeOffset="110362.5467">29333 15628 0,'0'0'0,"0"18"15,18-1-15,-18 54 16,0-36-16,18 53 15,-18-52-15,0 17 0,0-18 16,0 0-16,0 0 16</inkml:trace>
  <inkml:trace contextRef="#ctx0" brushRef="#br2" timeOffset="110767.566">29298 16598 0,'0'0'16,"-35"53"-16,35-35 0,-18 52 15,1-34-15,17 69 16,0-69 0,17 52-16,19-53 15,34 18-15,-35-35 16,54-18-16,-36-18 16,35-17-16,-53 0 15,18-54-15,-35 36 16,-18-52-1,-18 69-15,-53-52 16,36 35-16,-71 0 16,53 36-16,-35-1 15,35 18-15,18 0 16</inkml:trace>
  <inkml:trace contextRef="#ctx0" brushRef="#br0" timeOffset="117302.2671">30903 9172 0,'0'-17'15,"18"17"1,0-18-16,-1 0 16,54 1-1,-54 17-15,54 0 0,-36 0 16,36 35-16,-54-17 16,19-1-16,-1 1 15,-17 0-15,-1-1 0,19 36 16,-19-18-16,1 36 15,0-36-15,-1 71 16,-17-35-16,0 70 16,0-53-16,-17 88 15,17-70 1,-18 106-16,18-106 16,0 105-16,0-123 15,0 89-15,0-89 16,18 106-1,-18-106-15,0 0 0,0 1 16,17 105-16,-17-106 0,35 106 16,-35-106-1,53 71-15,-35-89 16,17-17-16,1 0 16,-1-17-16,0-1 0,36 0 15,-36-17-15,0-18 16,-17 0-16,-36 0 47,18-18-32,-17 18-15,17-18 0,-18 18 32,0 0-17,1 36 1,-1-19-16,0 36 15,18-17-15,-17-19 16,17 18-16,-18 1 0,0 17 16,18-18-16,-17 53 15,17-35-15,0 35 16,0-35-16,-18 53 16,18-53-16,0 0 15,0 0-15,0 70 16,0-52-16,0-1 15,0 1-15,-17 17 0,17-17 0,0 17 16,17 53-16,-17-53 16,0 0-16,18 71 15,-18-71-15,0 0 16,0 1-16,17 87 16,1-88-16,-18 0 0,18 177 15,-1-89 1,1 1-1,-18-89-15,18 88 16,-18-105-16,0 17 16,0-17-16,0 87 15,0-87-15,0 52 16,0-70-16,0 71 16,0-71-16,0 0 15,0 0-15,-18 0 0,18-1 16,0-16-16,-35 70 15,35-71-15,-18 18 16,0-18-16,1-17 0,-1-1 16,-35 1-1,36-18-15,-19 0 0,-34 0 16,35 0-16,-1 0 16,-17 0-16,-35-35 15</inkml:trace>
  <inkml:trace contextRef="#ctx0" brushRef="#br0" timeOffset="118470.5419">32350 12030 0,'0'-18'0,"0"0"15,-18 18 1,0 0-16,-17 36 15,18-1-15,-1-17 16,0 17-16,1 53 16,17-53-16,17 36 15,1-53-15,35 17 16,-18-35-16,-17 0 16,-1 0-16,19-18 15,-19 1-15,-17-36 16,0 35-16,0-17 0,0 17 15,-17-35-15,-1 36 16,18-1-16,0 36 31,18 34-31,-1-34 16,19 17-16,-19-17 0,1 17 16,17-17-16,-17-18 0,-1 18 15,1-1-15,0-17 16,-1-17-1,-17-1-15,0 0 16,0-17-16,0 17 0,0-17 0,18 17 16,-18 1-16,18-18 15,-1 35-15,1 0 16,0 17 0,-1 18-16,1-17 15,-1 17-15,1 1 16,-18-19-16,18 1 0,-18 0 15</inkml:trace>
  <inkml:trace contextRef="#ctx0" brushRef="#br0" timeOffset="119148.3501">32897 12171 0,'0'0'0,"0"35"0,0-17 16,17 35 0,1-36-16,35 19 15,-18-36-15,0 0 16,18 0-16,0-36 16,-18 1-16,-35 17 15,0-52-15,0 35 16,-17-54-16,-19 1 15,19 35-15,-18 18 16,-18-36 0,53 36-16,-18 35 15,36 35-15,-1 1 16,1 17-16,0 0 0,17 70 16,0-70-16,0 53 15,-17-71 1,0 36-16,-1-54 15,1-34 17,0-19-32,-18 19 15,17-1-15,-17 0 16,18 1-16,0 17 16,-18 17-1,0 1 1,0 0-16,0 17 15,17-17-15,-17-1 16,18-17-16,-1 0 16,1 0-16,0 0 15,-1 0 1,1 0 0,-18-17 15,0-1-16,-18 0-15,18-17 16,-17 0 0,17 17-16,0 36 31</inkml:trace>
  <inkml:trace contextRef="#ctx0" brushRef="#br0" timeOffset="119404.277">33532 12418 0,'-18'35'16,"36"-70"-16,-36 88 0,18-71 31,18-17-15,-18 17-16,0-17 15,17 0-15,1-1 16,-1 19-16,19-19 16,-19 36-16,1 0 15,-18 18-15,0 0 16,0 17-16</inkml:trace>
  <inkml:trace contextRef="#ctx0" brushRef="#br0" timeOffset="120064.7189">32173 12876 0,'0'0'16,"0"18"-16,18 0 0,0 17 16,35 88-1,-36-70-15,36 53 16,-53-71-16,18 1 0,-1-19 16,-17 19-16,18-36 15,-18-18 1,18-17-1,-1 17-15,1 18 0,17 0 16,-17 18 0,17 35-16,-17-18 15,-18 0-15,0 0 16,0-17 0,-18-18-1,18-18 1</inkml:trace>
  <inkml:trace contextRef="#ctx0" brushRef="#br0" timeOffset="120324.9529">32720 13335 0,'35'35'0,"-70"-70"0,88 88 15,-35-35-15,-1-1 16,1-17-16,17 0 15,-35-17 17,-17-19-32,-1 19 15,0-1-15,18 0 0,-17 1 16,17-1-16,-18 0 16,36 18-1,17 0 1,-17 0-16</inkml:trace>
  <inkml:trace contextRef="#ctx0" brushRef="#br0" timeOffset="120458.1821">33002 13353 0,'0'0'0,"0"17"16,36 19-16,-19-19 15,36 1 1,-18-1-16,1-17 0,-19-17 15</inkml:trace>
  <inkml:trace contextRef="#ctx0" brushRef="#br0" timeOffset="120589.2274">33196 13317 0,'-35'53'15,"70"-106"-15,-88 142 0,36-37 16,17-16-16,-18-19 0,1 19 15</inkml:trace>
  <inkml:trace contextRef="#ctx0" brushRef="#br0" timeOffset="120872.0504">32403 13476 0,'17'18'31,"19"17"-15,-19-17-16,18-1 16,-17-17-16</inkml:trace>
  <inkml:trace contextRef="#ctx0" brushRef="#br0" timeOffset="121473.3249">32720 14005 0,'0'0'0,"35"0"15,18 18 1,-17 0-16,34 17 15,-35-35-15,1 35 16,-36-17-16,0-1 16,-18 19-16,0-1 0,-34 36 15,16-36-15,1 35 16,35-52-16,0 0 16,18-1-16,17-17 0,53 0 15,-35 0-15,53-17 16,-71 17-1,0 0-15,1-18 0</inkml:trace>
  <inkml:trace contextRef="#ctx0" brushRef="#br0" timeOffset="123146.5182">31080 1235 0,'0'-18'16,"0"36"-16,17-36 15,19 36 1,-1-18-16,0 17 16,0-17-16,54 36 15,-54-36-15,36 35 16,-54 0-16,18 36 16,-17 17-1,-18-35-15,0 0 0,0 70 16,0 18-1,0-70-15,0 17 0,0-17 16,0 70 0,18-71-16,-18 19 0,35 52 15,-17-71-15,-1 54 16,-17-54-16,0 1 16,18 105-1,-18-105-15,18 17 0,-1 88 16,1-87-16,-1-1 15,1-18-15,0 1 0,-18-1 16,35 71-16,-17-70 16,17 53-1,-35-72-15,18 72 16,-1-71-16,1-18 0,35 36 16,-36-36-16,36 0 15,-35-35-15,0 0 16,-1 0-1,1-17-15,-18-1 0,18 0 16,-18 1-16,0-1 16,0 0-16,-18 1 15,0-1-15,-17 18 16,17 0 0,1 18-1,-1-18-15,18 35 0,-35 36 16,17-19-1,0 19 1,1-36-16,-1 36 16,18-36-16,-17 18 15,17-18-15,-18 18 16,0 35-16,1 1 16,-1-36-16,0 70 15,18-70-15,-17 18 0,-1 70 16,0-71-16,1 71 15,-1-53 1,1-17-16,17 88 16,-18-71-16,18-17 0,0 17 15,0-18-15,0 107 16,0-107-16,0 18 0,0 1 16,0-1-16,0 88 15,0-88-15,18 89 16,-18-107-16,0 89 15,0-71-15,0-17 16,17 70-16,-17-70 16,18 52-1,-18-70-15,17 0 0,-17-18 16,18 18-16,-18 0 16,0-18-16,-35 0 15,17-17-15,-35 17 16,18-17-16,0 0 15,-1-1-15,1-17 0,-53 18 16,53-18-16,-36 0 16,18 0-16,0-18 15,36 18-15,-1-35 16</inkml:trace>
  <inkml:trace contextRef="#ctx0" brushRef="#br0" timeOffset="124687.3895">32526 3634 0,'-53'-18'16,"36"18"-16,-19 18 15,-17 17 1,18 0-16,17 18 15,18-18-15,0 1 0,0-19 16,36 36-16,17-18 16,-18-35-16,0 0 15,36-17 1,-54-1-16,19-17 16,-19-18-16,-17 18 15,0 17-15,0 0 16,-17 1-16,17-1 0,-18 1 15,18 34 1,0 1-16,0-1 0,18 1 16,-1 53-16,1-54 15,-18 19-15,18-19 0,-1-17 16,1 18-16,0-18 16,-18-35-1,17 17-15,-17-35 16,18 18-16,-1-1 15,1 1-15,17 18 16,-17-1-16,0 18 16,17 35-16,-17-17 15,17 17 1,-35 0-16,17-17 0,-17 35 16,0-35-16,0 34 15</inkml:trace>
  <inkml:trace contextRef="#ctx0" brushRef="#br0" timeOffset="124954.4532">33073 3739 0,'0'0'16,"-35"18"-16,17 0 0,0 35 15,18-36-15,18 1 0,0 0 16,35 34-16,-18-52 16,35 18-1,-34 0-15,-1-18 0,0-18 16,-17 0-16,-18 1 16,0-1-16,0 1 0,-18-1 15,1 0-15,-19-35 16,19 0-16,-1 1 0</inkml:trace>
  <inkml:trace contextRef="#ctx0" brushRef="#br0" timeOffset="125237.3389">33232 3351 0,'0'0'0,"0"53"0,17 18 16,1 70-1,-18-70-15,18 52 16,-18-70-16,0-18 0,17 36 15,-17-54-15,18-17 16,0 0-16,-1-35 16,-17 17-1,18-52-15,-18 35 16,17 17-16,1 0 16,-18 1-16,18 34 15,-18 19 1,17-19-16,-17 19 0,0-19 15,0 1-15,18 17 16,0-17-16,-1-18 16</inkml:trace>
  <inkml:trace contextRef="#ctx0" brushRef="#br0" timeOffset="125443.8039">33567 3845 0,'0'0'0,"-18"36"0,1-36 15,17 17-15,0 1 0,0-1 16,17 1-16,1 0 16,-1-18-16,1 0 15,0 0-15,-1-18 0,19 0 16,-36 1-16,0-18 16,-18 17-16,0 0 15,1 18-15,-1-17 16,0 17-16</inkml:trace>
  <inkml:trace contextRef="#ctx0" brushRef="#br0" timeOffset="125634.1462">33708 4022 0,'0'-18'15,"0"-17"-15,0-1 16,0 19-16,0-1 15,18 1-15,-18-1 16,35 0-16,-18 18 0,19 0 16,-36 18-1</inkml:trace>
  <inkml:trace contextRef="#ctx0" brushRef="#br0" timeOffset="126150.525">32491 4604 0,'0'0'0,"17"123"0,-17-70 15,18 53-15,-18-71 16,0 1-16,0-54 31,35-35-15,-17 18-16,53-1 16,-54 36-16,54-17 15,-36 52 1,-35-17-16,0 17 0,-35 0 15,17 1-15,-17-1 16,17-35 0,1 17-16,-19-17 0,19 0 15,17-17-15,17-1 16</inkml:trace>
  <inkml:trace contextRef="#ctx0" brushRef="#br0" timeOffset="126366.0648">32861 4921 0,'0'36'16,"0"-72"-16,0 107 16,18-54-16,0-17 0,-1 18 15,36-18-15,-18 0 16,-17 0-16,35-35 16,-53 17-16,18-17 15,-36 17-15,-17 1 16,17-1-16,-17 0 15,17 18-15,0 0 16,1 0 0</inkml:trace>
  <inkml:trace contextRef="#ctx0" brushRef="#br0" timeOffset="126539.472">33179 4851 0,'17'17'16,"-34"-34"-16,52 52 0,-17-17 16,-1-1-16,19 19 15,-1-36-15,-17 17 0,-1 1 16,18 17 0</inkml:trace>
  <inkml:trace contextRef="#ctx0" brushRef="#br0" timeOffset="126678.4061">33390 4886 0,'0'0'0,"-35"53"0,0-35 16,17 17-16,-17 53 16,17-53-16,1 1 0,-1-1 15</inkml:trace>
  <inkml:trace contextRef="#ctx0" brushRef="#br0" timeOffset="126989.5344">33038 5680 0,'0'-18'16,"0"36"-16,17-36 0,-17 36 0,36 17 15,-19 0 1,1 1-16,-1 69 15,1-52-15,0 53 16,-1-71-16,-17 36 16</inkml:trace>
  <inkml:trace contextRef="#ctx0" brushRef="#br0" timeOffset="129865.2046">29369 1288 0,'0'-18'32,"-18"18"-17,0-18 1,1 18 0,-1 0-16,1-17 15,-1 17-15,-17 0 16,17 0-16,0 0 15,-17 17-15,17 1 16,-17 17-16,35 1 16,-17 16-16,-1-16 15,18 34 1,0-34-16,18-1 0,-1 0 16,1 0-16,-1 1 0,54 17 15,-36-36-15,1 1 16,52-18-16,-35 0 15,0 0-15,0-18 0,-18 1 16,53-19 0,-70 1-16,-1 17 0,1-17 15,0-18-15,-18 18 16,-18 0-16,18-1 0,-18-17 16,-17 36-16,-36-54 15,19 36-15,-1 0 16,17 17-16,-17 0 0,-17 1 15,35 17-15,17 0 16,-17 0-16,-18 17 16</inkml:trace>
  <inkml:trace contextRef="#ctx0" brushRef="#br0" timeOffset="133380.175">29051 1976 0,'0'-18'16,"0"36"0,18-54-16,0 19 0,34-1 15,-16 18 1,-1 0-16,36 18 16,-54-1-16,1 1 0,-1 35 15,-17-36-15,-17 1 16,-1 17-16,1-17 15,-1 0-15,-35 17 16,35-17-16,1-1 16,17 1-16,0 0 15</inkml:trace>
  <inkml:trace contextRef="#ctx0" brushRef="#br0" timeOffset="133508.0872">29333 2452 0,'0'0'0,"18"17"0</inkml:trace>
  <inkml:trace contextRef="#ctx0" brushRef="#br0" timeOffset="133870.2484">29034 2787 0,'0'0'16,"0"-18"-16,0 1 0,35-1 16,0 18-16,53 0 15,-52 0-15,-1 0 16,0 18-16,0-1 0,-17 1 16,-18 0-16,18-1 0,-18 1 15,-18 17-15,0-17 16,-17 17-1,18-17-15,-1-1 16,18 1-16,0 0 0</inkml:trace>
  <inkml:trace contextRef="#ctx0" brushRef="#br0" timeOffset="134009.6522">29439 3246 0,'18'0'47</inkml:trace>
  <inkml:trace contextRef="#ctx0" brushRef="#br0" timeOffset="134603.7177">29087 4039 0,'0'-35'15,"0"17"1,35 18 0,0 0-16,0 0 0,54 18 15,-54 0-15,0-1 16,-17 1-16,-1 0 0,-17 17 16,0 0-16,-17-17 15,-1 35 1,-17-36-16,35 1 0,-18 0 15,1-1-15,17 19 16,0-19-16</inkml:trace>
  <inkml:trace contextRef="#ctx0" brushRef="#br0" timeOffset="134720.0292">29457 4533 0</inkml:trace>
  <inkml:trace contextRef="#ctx0" brushRef="#br0" timeOffset="135110.1375">29104 4833 0,'18'-18'15,"-36"36"-15,53-53 0,36 35 16,-36-18-16,18 18 16,0 0-16,0 18 0,18-1 15,-54 19-15,1-19 16,-18 36 0,-18-17-16,-52 16 15,52-16-15,-35-1 16,35-17-16,18-1 15,18 1 1,0 0-16</inkml:trace>
  <inkml:trace contextRef="#ctx0" brushRef="#br0" timeOffset="135643.1483">29369 5292 0,'17'0'16,"1"17"0,0 1-16,-1 0 15</inkml:trace>
  <inkml:trace contextRef="#ctx0" brushRef="#br0" timeOffset="136247.9913">29051 5944 0,'-35'-17'0,"70"34"0,-52-34 32,34 34-32,19-17 15,34 36 1,1 17 0,-36-18-16,-17 18 15,-18-36-15,0 19 0,0-19 0,-18 1 16,18 0-16,-18 17 0,1-35 15,17 17-15,0 19 16,0-19 0,35 1-16</inkml:trace>
  <inkml:trace contextRef="#ctx0" brushRef="#br0" timeOffset="136377.5373">29422 6562 0,'17'0'32</inkml:trace>
  <inkml:trace contextRef="#ctx0" brushRef="#br0" timeOffset="136977.9388">29104 6985 0,'18'0'0,"-1"0"16,19 0 0,17 0-16,-18 18 15,-17-1-15,17 19 16,-35-19-16,0 18 15,0-17-15,-35 35 16,17-35-16,0 17 16,1-17-16,17-1 15,17 1-15,1-18 16,0 18 0,-1-1-16,-17 1 15,0 17-15,0 0 16,0 1-1,0-19-15,18 1 16</inkml:trace>
  <inkml:trace contextRef="#ctx0" brushRef="#br0" timeOffset="137055.5462">29351 7497 0,'0'0'16,"18"0"0</inkml:trace>
  <inkml:trace contextRef="#ctx0" brushRef="#br0" timeOffset="138078.1691">29087 8096 0,'17'0'16,"18"0"0,-17 0-16,53 0 15,-36 18-15,-17-18 16,17 18-16,0-1 15,-17-17-15,-1 18 0,-17-1 16,0 36-16,-17-35 16,-19 53-16,1-36 15,0 35-15,35-52 16,0 17 0,0-17-16,18 17 15,-1-35-15,1 18 16,-1-18-16</inkml:trace>
  <inkml:trace contextRef="#ctx0" brushRef="#br0" timeOffset="138190.6005">29386 8749 0,'18'18'16,"0"-36"-1</inkml:trace>
  <inkml:trace contextRef="#ctx0" brushRef="#br0" timeOffset="138818.4839">29333 7708 0,'18'0'0,"-18"-17"16,18 17-16,-1 0 16,1 0-1,-18-18 1</inkml:trace>
  <inkml:trace contextRef="#ctx0" brushRef="#br0" timeOffset="191622.9093">7920 18344 0,'0'0'15,"0"18"-15,18-18 31,17 0-15,-18 0-16,72-18 16,-36 1-16,17-1 15,-17 1-15,18-1 0,-1-17 16,71-36 0,-53 36-16,-35 0 0,18-1 15,52-52-15,-70 35 16,-17 18-16,-1 17 0,0-17 15,-35 17-15,-18 18 16,1 18 0,-18-18-1</inkml:trace>
  <inkml:trace contextRef="#ctx0" brushRef="#br0" timeOffset="191878.1083">8784 17709 0,'0'0'0,"18"0"16,-1-17-16,19 17 15,17 0-15,0-18 16,-18 18-16,18 0 16,17 18-16,1 17 15,-36-17-15,-17-1 16,17 19-16,-35-1 15,0-17-15,0 17 0,-18 0 16,-34 53 0,-1 1-16,17-54 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7:18:05.05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23937 6846 0,'0'0'15,"0"0"-15,-25 0 0,25 0 16,0 0-16,0 0 0,0 0 15,0 0-15,0 0 0,0 0 0,-25 0 0,25 0 16,0 0-16,0 0 0,0 0 0,0 0 16,0 0-16,0-25 15,25 25-15,-25 0 0,25 0 0,-25 0 16,24 0-16,-24 0 0,50-25 15,-25 25-15,0-24 0,-1 24 0,26 0 16,0-25-16,24 0 16,-24 0-16,24 25 0,25-25 15,-74 1-15,74-1 0,-24 25 0,-51-25 16,26 25-16,-25 0 0,0 0 0,-25-25 15,24 25-15,-24 0 0,25 0 0,-25 0 0,0 0 16,0 0-16,0 0 0,-25 0 16,25 0-16,-49 0 0,-1 0 15</inkml:trace>
  <inkml:trace contextRef="#ctx0" brushRef="#br0" timeOffset="1448.0827">24110 6548 0,'0'0'0,"0"0"16,0 0-16,0 25 0,0-25 15,-25 0-15,25 0 16,-24 25-16,24 0 0,-25-25 16,0 25-16,-25 24 0,26-24 15,-26 0-15,50 0 0,-25-25 0,0 24 16,0-24-16,1 25 0,24 0 0,0-25 15,-25 0-15,25 25 16,0-25-16,0 0 0,0 0 16,25 0-16,-25 0 0,24 0 15,1 0-15,-25 0 0,25 0 0,0 0 16,49 0-16,-74 0 0,25 0 15,0 0-15,0 0 0,0 0 0,24 0 16,-24 0-16,25 0 0,-50 0 16,24 0-16,1 0 0,-25 0 0,25 0 0,-25 0 0,25 0 15,-25 0-15,25 25 0,-25-25 16,0 0-16,24 0 0,-24 0 0,0 0 0,0 0 15,0 0-15,0 0 0,0 25 0,0-25 0,0 0 16,0 0-16,0 0 0,0 0 16,0 0-16,0-25 0,0 25 15,0 0-15,0 0 0,0 0 16,0 0-16,0 0 0,0 0 0,0 0 15,0 0-15,0 0 0,0 0 16,0 0-16,0 0 0,0 0 0,0 0 16,0 0-16,0 0 0,0 0 0,0 0 15,0 0-15,0 0 0,0 0 16,0 0-16,0 0 0,0 0 0,0 0 15,0 0-15,0 0 0,0 0 0,0 0 16,0 0-16,0 0 0,0 0 0,0 0 16,0 0-16,0 0 0,0 0 0,0 0 0,0 0 15,0 0-15,0 0 0,0 0 0,0 0 0,0 0 16,0 0-16,0 0 0,0 0 15,0 0-15,0 0 0,0 0 0,0 0 0,0 0 16,0 0-16,0 0 0,0 0 0,0 0 16,0 0-16,0 0 0,0 0 0,0 0 15,0 0-15,0 0 0,0 0 0,0 0 0,0 0 16,0 0-16,0 0 0,0 0 15,0 0-15,0 0 0,0 0 0,0 0 0,0 0 16,0 0-16,0 0 0,0 0 16,0 0-16,0 0 0,0 0 15,0 0-15,0 0 0,0 0 16,0 0-16,0 0 0,0 0 15,0 0-15,0 0 16,0 0-16,0 0 0,0 0 16,0 0-16,0 0 0,0 0 0,0 0 0,0 0 15,0 0-15,0 0 0,0 0 16,0 0-16,0 0 0,0 0 15,0 0-15,0 0 0,0 0 16,0 0-16,0 0 0,0 0 0,0 0 16,0 0-16,0 0 0,0 0 15,0 0-15,0 0 0,0 0 16,0 0-16,0 0 0,0 0 15,0 0-15,0 0 0,0 0 0,0 0 16,0 0-16,0 0 16,0 0-16,0 0 0,0 0 15,0 0-15,0 0 16,0 0-16,0 0 0,0 0 15,0 0-15,0 0 0,0 0 0,0 0 16,0 0-16,0 0 0,0 0 16,0 0-16,0 0 15,0 0-15,0 0 0,0 0 0,0 0 0,0 0 16,0 0-16,0 0 0,0 0 0,0 0 15,0 0-15,0 0 0,0 0 0,0 0 16,0 0-16,0 0 0,0 0 16,0 0-16,0 0 0,0 0 15,0 0-15,0 0 0,0 0 0,0 0 0,0 0 16,0 0-16,0 0 0,0 0 0,0 0 0,0 0 15,0 0-15,0 0 0,0 0 16,0 0-16,0 0 0,0 0 16,0 0-16,0 0 15,0 0-15,0 0 0,0 0 16,0 0-16,0 0 0,0 0 15,0 0-15,0 0 0,0 0 0,0 0 0,0 0 16,0 0-16,0 0 0,0 0 16,0 0-16,0 0 0,0 0 0,0 0 15,0 0-15,0 0 0,0 0 0,0 0 16,0 0-16,0 0 0,0 0 15,-24 0-15,24 25 0,0-25 0</inkml:trace>
  <inkml:trace contextRef="#ctx0" brushRef="#br0" timeOffset="2366.1353">23961 7441 0,'0'-24'0,"0"24"0,0 0 16,0 0-16,0 0 0,0 0 15,25 0-15,-25 0 16,0 0-16,50 24 0,-50-24 15,0 0-15,25 0 0,-25 25 0,0-25 0,0 25 16,0-25-16,0 25 0,0 0 0,0-25 16,0 24-16,-25 26 0,25-25 0,0 0 15,-25 24-15,0-24 0,25 25 16,0-26-16,-25 1 0,25 0 0,0 0 15,0 0-15,25-1 0,-25 1 0,0 0 0,0 0 16,25-25-16,-25 25 0,0-25 0,25 25 16,-25-1-16,0-24 0,25 25 15,-25-25-15,24 25 0,-24-25 0,0 0 16,0 25-16,25-25 0,-25 0 0,0 0 0,0 25 15,0-25-15,0 0 0,0 24 0,25-24 16,-25 25-16,0-25 0,0 25 16,0-25-16,25 25 0,-25 24 15,0-49-15,0 25 0,25 0 16,-25 0-16,0-25 0,0 25 0,24-1 0,-24-24 0,0 25 15,0 0-15,0 0 0,0 24 16,0-24-16,0-25 0,0 25 16,0 0-16,0 0 0,0-25 0,0 49 15,0-24-15,0 0 0,25 0 0,-25-25 16,0 24-16,0 1 0,0-25 0,0 25 15,0-25-15,0 0 0,0 25 0,0-25 16,0 25-16,0-25 0,0 0 0,0 24 0,0-24 16,0 0-16,-25 25 15,25-25-15,-24 0 0,24 0 0,-25 25 16,25-25-16,-25 0 0,0 25 0,0-25 15,1 0-15,-1 25 0,25-25 0,-25 0 0,0 0 16,0 25-16,-24-25 0,49 0 16,-25 0-16,0 0 0,0 0 0,0 0 15,25 0-15,-24 0 0,24 0 0,-25 0 16,25 0-16,0 0 0,0 0 15,-25 0-15,25 0 0,0 0 0,0 0 16,25 0-16,-25-25 0,0 25 16,25 0-16,-25 0 0,0 0 0,24 0 15,-24 0-15,25-25 0,-25 25 16,25 0-16</inkml:trace>
  <inkml:trace contextRef="#ctx0" brushRef="#br0" timeOffset="4197.2401">24085 1736 0,'25'0'0,"-25"-24"0,25 24 0,-25-25 16,0 25-16,25-25 0,-25 0 15,0 0-15,0 25 0,25 0 0,-25 0 16,0-25-16,-25 25 0,25 0 16,0 0-16,0 0 0,0 0 15,0 0-15,0 0 0,0 0 16,0 0-16,0 0 15,25-24-15,-1 24 0,1 0 16,0 0-16,25-25 0,-26 25 0,1-25 16,0 25-16,49-25 15,-49 25-15,25 0 0,-25 0 0,-1 0 0,1 0 0,0 0 16,0 0-16,-25 0 0,25 0 15,-1 0-15,26 0 0,-25 0 16,-25 0-16,25 0 0,-25 0 0,0 0 16</inkml:trace>
  <inkml:trace contextRef="#ctx0" brushRef="#br0" timeOffset="4537.2595">24036 1811 0,'0'0'16,"25"25"-16,-25-25 0,24 24 15,1 1-15,0-25 0,0 25 0,0-25 0,-1 25 0,26-25 16,-25 0-16,24 25 16,26-25-16,-1 24 0,-24 1 0,-25-25 15,99 50-15,-100-25 0</inkml:trace>
  <inkml:trace contextRef="#ctx0" brushRef="#br0" timeOffset="5269.3014">24036 9649 0,'-25'0'0,"25"0"0,0 0 0,0 0 15,0-25-15,-25 25 16,25-25-16,0 25 0,-25 0 0,25 0 0,0-24 16,0 24-16,0 0 0,-24 0 15,24 0-15,0 0 0,0 0 0,0 0 16,0 0-16,0 0 0,24 0 15,-24 0-15,50-25 16,-50 25-16,25 0 0,0 0 0,-1 0 16,-24 0-16,75 0 0,-50-25 0,-1 25 15,-24 0-15,25 0 0,0 0 16,0 0-16,0-25 0,-1 25 0,-24 0 0,25 0 15,-25 0-15,0-25 0</inkml:trace>
  <inkml:trace contextRef="#ctx0" brushRef="#br0" timeOffset="5600.3203">23912 9500 0,'0'0'0,"0"0"0,0 0 0,0 25 16,-25-25-16,25 0 0,0 0 0,0 0 15,0 25-15,0-25 0,0 0 0,0 25 0,0-25 16,0 0-16,-25 24 0,25-24 0,0 0 0,0 25 16,-25-25-16,25 0 0,-25 25 0,25-25 15,-24 0-15,24 0 0,-25 25 16,25-25-16,-25 0 0,25 0 0,-25 0 0,25 0 15,0 0-15,-25 0 0,25 0 0,0 0 16,0 0-16,-24 0 0,24 0 16,24 0-16,-24 0 0,0 0 15,25 0-15,0 0 0,0 0 0,-25 0 0,25 0 16,-1 0-16,1 0 0,0 0 0,0 0 15,0 0-15,49 0 0,-49-25 0,0 25 16,0-25-16,-1 25 0</inkml:trace>
  <inkml:trace contextRef="#ctx0" brushRef="#br0" timeOffset="24205.3845">23837 15850 0,'-25'0'16,"25"0"-16,0 0 0,0 0 15,-24 0-15,24 0 0,0 0 16,0 0-16,0 0 0,-25 0 15,25 0-15,0 0 16,0 0-16,0 0 0,0 0 0,0 0 0,0 0 16,25 0-16,-25-25 0,0 25 0,24 0 15,1 0-15,-25-24 0,25 24 0,0 0 16,0-25-16,0 25 0,-1 0 0,1-25 0,0 25 15,25-25-15,-26 25 0,1 0 0,0-25 0,25 25 16,-26-24-16,1 24 0,0 0 0,0-25 0,0 25 16,-1 0-16,1-25 0,0 25 15,-25 0-15,0 0 0,25 0 0,-25 0 16,-25 0-16,25 0 0,0 0 0,0 0 15,-25 25-15,0-25 0,25 0 0,-24 25 16,-1-25-16,25 0 0</inkml:trace>
  <inkml:trace contextRef="#ctx0" brushRef="#br0" timeOffset="24628.4087">23862 15677 0,'0'0'16,"0"0"-16,0 0 0,0 0 15,0 0-15,-25-25 0,25 25 0,0 0 16,0 0-16,0 0 0,0 0 15,-25 25-15,1-25 0,24 0 0,0 24 16,-25-24-16,25 0 0,0 25 0,-25-25 0,25 0 16,0 25-16,-25-25 0,25 0 0,0 25 15,0-25-15,-25 0 0,25 0 0,0 25 0,0-25 16,0 0-16,0 0 0,0 0 15,0 0-15,0 24 0,0-24 0,0 0 16,0 0-16,25 0 0,-25 0 16,25 0-16,-25 0 0,25 25 15,-25-25-15,25 0 0,-1 0 0,-24 0 16,25 0-16,0 0 0,-25 0 0,25 0 0,0 25 15,0-25-15,-1 0 0,1 0 16,0 0-16,-25 0 0,25 0 0,0 0 16,-25 0-16,24 0 0,1 0 15,-25 0-15,0 0 0</inkml:trace>
  <inkml:trace contextRef="#ctx0" brushRef="#br0" timeOffset="41633.3813">10616 10641 0,'0'0'16,"0"0"-16,0 0 0,0 0 0,0 0 15,0 0-15,0 0 16,0 0-16,0 0 0,25 0 0,-25 0 15,0 0-15,0 0 0,0 0 0,0 0 16,0 25-16,0-25 0,25 25 16,0-25-16,-25 49 15,25-49-15,-25 50 0,24-25 0,-24 24 16,0-49-16,25 25 0,-25 25 15,0-25-15,25 24 0,-25-24 16,0 0-16,25-25 0,-25 25 0,0-1 0,0-24 16,0 25-16,0-25 0,0 0 0,0 0 15,0 25-15,0-25 16,0 0-16,0-25 0,0 25 0,-25-25 15,25 25-15,0-24 0,0-1 16,-25-25-16,25 50 0,-25-25 0,25 1 16,0-1-16,-24 25 0,24-25 0,0 0 0,-25 25 15,25-25-15,-25 1 16,25-1-16,-25 0 0,0 0 0,25 0 15,-24 1-15,-1-1 0,0 0 16,25 0-16,-25 25 0,25-25 0,-25 1 0,25-1 0,-24 0 16,24 0-16,-25 0 0,0 1 15,25-1-15,0 25 0,0-25 0,-25 25 16,25 0-16,0-25 0,0 25 0,0 0 15,0 0-15,0 0 0,0 0 0,0 0 16,0 0-16,0 0 0,0 0 16,25 0-16,-25 25 0,25 0 0,-25 0 0,25-25 15,-1 24-15,-24 1 0,50 25 16,-25-25-16,0 24 0,-1-24 0,-24 0 15,25 24-15,25 26 0,-25-50 0,-1-1 16,-24 26-16,50 0 0,-25 24 16,-25-49-16,0 0 0,25-1 0,-25-24 0,0 25 15,24 0-15,-24-25 0,0 25 0,0-25 16,0 25-16,0-25 0,0 0 0,0 0 15,0 0-15,0 25 0,0-25 16,0-25-16,0 25 0,0-25 16,0 25-16,-24-25 0,24 25 0,-25-25 15,25 25-15,-25-49 0,0-1 16,0 25-16,25 0 0,-24 1 0,-1-1 0,25 0 15,-25 0-15,0-49 16,0 49-16,1 0 0,-1 0 0,0-24 16,25 24-16,-25 0 0,25 0 0,-25 1 0,25 24 15,0-25-15,-24 0 0,24 0 16,0 0-16,0 25 0,0 0 0,0 0 15,0-24-15,0 24 0,0 0 0,0 24 0,0-24 16,24 0-16,-24 25 0,25 0 0,-25 0 16,25-25-16,-25 49 0,25-24 0,-25 0 15,25 0-15,-1 49 0,-24-24 0,25-25 16,-25 24-16,25-24 0,-25 0 0,25 49 15,0-49-15,-25 0 0,0 0 16,24 24-16,-24-24 0,0-25 0,25 25 16,-25 0-16,0-25 0,0 0 15,0 0-15,0 0 0,-25 0 0,25-25 16,0 25-16,-24-50 0,-1 50 0,25-25 0,-25 1 15,25-26-15,-25 25 0,0 0 0,25 1 16,-49-76-16,24 76 0,0-26 16,25 25-16,-25 0 0,25 1 0,0-1 0,-24 0 15,24 0-15,0 0 0,-25 25 16,25-24-16,0-1 0,0 0 0,0 25 0,0-25 15,0 0-15,0 1 16,0 24-16,25 0 0,-25 0 16,24 0-16,-24 24 0,25-24 0,0 25 0,0 25 15,0-25-15,-1 24 16,1 1-16,-25-25 0,25-1 0,0 51 15,-25-26-15,25-24 0,-25 0 0,24 49 16,-24-49-16,25 0 0,-25 0 0,25 0 16,-25-1-16,0-24 0,0 25 15,0-25-15,0 0 0,0 0 0,0 0 16,0-25-16,0 1 0,-25 24 15,25-25-15,0 0 0,-25 25 0,25-25 0,0 0 16,-24 1-16,24-1 0,-25 0 0,25 0 0,-25-24 16,0 24-16,25 0 0,0 0 0,-25 0 15,25 1-15,-24-1 0,24 25 0,-25-50 16,25 50-16,0-25 0,0 25 0,0-24 15,-25 24-15,25-25 0,0 25 16,0 0-16,0 0 0,0 0 0,0 0 0,25 0 16,-25 0-16,0 0 0,0 25 0,25-25 15,-25 24-15,24 1 0,-24-25 0,25 25 16,0 49-16,0-49 0,-25 0 0,25 0 15,-1 0-15,1 49 0,-25-49 0,25 0 16,-25-1-16,0 1 0,25 0 16,-25 0-16,0 0 0,0-1 0,0 1 15,0-25-15,0 25 0,0-25 16,-25 0-16,25 0 0,0 0 0,-25 0 0,25 0 15,-25-25-15,1 0 16,-1 1-16,0-26 0,0 25 0,25 0 0,-25 1 16,1-1-16,24-25 0,-25 25 0,25-24 15,-25 24-15,25-49 16,0 49-16,-25-25 0,25 25 0,0 1 0,0 24 15,0-25-15,0 25 0,0-25 16,0 25-16,0-25 0,0 25 0,0 0 0,25 0 16,-25 0-16,0 0 0,25 25 15,0 0-15,-1 0 0,1-1 0,-25 1 16,25 0-16,0 25 0,0-26 0,-25 1 15,24 25-15,-24-25 0,0-1 0,25 1 16,-25 0-16,0 49 0,25-49 16,-25 0-16,0 0 0,0 0 0,0-25 15,-25 24-15,25 1 0,0-25 16,-25 0-16,1-25 0,24 1 15,-25 24-15,0-25 0,0-25 0,0 25 0,25 1 16,-24-1-16,-1 0 0,0-25 16,25 26-16,-25-1 0,25-25 0,-25 25 0,25 1 0,-24-1 15,24 0-15,0 0 0,0 0 16,-25 1-16,25-1 0,0 0 15,0 25-15,0-25 0,0 25 0,25 0 16,-25 0-16,0 0 0,0 0 16,24 25-16,1 0 0,-25-25 0,25 25 0,-25-1 15,25 1-15,-25-25 0,25 25 0,-25 25 0,24-26 16,-24 1-16,25 0 0,-25 0 0,0 0 0,25 24 15,-25-24-15,25 25 0,-25-26 16,0 1-16,0 0 0,0-25 0,0 25 16,25-25-16,-25 25 0,0-25 0,0 0 15,0 0-15,-25 0 0,25-25 16,0 0-16,-25 0 0,25 0 15,-25 1-15,25-1 0,0 0 0,-25-25 0,25 26 16,-24-1-16,24-25 0,0 25 0,-25 1 0,25-26 16,-25 25-16,25 0 0,0 1 0,0-1 0,-25 25 15,25-25-15,0 0 0,0 25 0,0 0 16,0-25-16,0 25 0,0 0 0,0 0 0,0 0 15,0 0-15,25 0 16,0 50-16,-25-25 0,25 0 0,-25-1 16,49 26-16,-24 0 0,-25-26 15,25 26-15,-25-25 0,25 0 0,-25-1 16,0 26-16,24 0 0,-24-26 0,25 1 0,-25 0 15,0 0-15,0 0 0,0-25 16,0 24-16,0 1 0,0-25 16,0 25-16,0-25 0,0 0 0,0 0 15,-25-25-15,25 25 0,-24 0 0,24 0 16,-25-25-16,25 1 0,-25-1 15,25 25-15,-25-25 0,25 0 0,0 25 16,-25-25-16,25 25 0,0-24 0,-24 24 16,24-25-16,0 0 0,0 25 0,0-25 0,-25 25 15,25-25-15,0 1 0,0-1 16,0 0-16,0 25 0,-25-25 0,25 25 15,0-25-15,0 25 0,0 0 16,0 0-16,0 0 0,0 0 0,0 0 0,25 0 16,-25 25-16,0-25 0,0 0 0,25 25 15,-25 0-15,24 0 0,-24 24 16,25-24-16,-25 0 0,25 24 0,0-49 15,-25 25-15,25 0 0,-25 0 16,0 0-16,24-1 0,-24 1 16,25-25-16,-25 25 0,0-25 0,0 0 0,0 25 0,0-25 15,25 0-15,-25 0 0,0 0 16,-25 0-16,25 0 0,0 0 0,0 0 0,0-25 0,-25 25 15,25-25-15,0 25 0,-24-25 16,24 25-16,-25-24 0,25-1 0,-25 0 0,25 25 0,-25-25 16,25 0-16,0 1 0,-25-1 0,25 0 15,-24 0-15,24-24 0,-25 24 0,25 0 16,0 25-16,0-50 15,-25 26-15,25 24 0,0 0 0,0 0 16,0 0-16,0-25 0,0 25 0,0 25 16,25-25-16,-25 0 0,0 0 0,0 24 0,25 1 15,-25-25-15,24 25 0,1 25 16,-25-26-16,25 1 0,0 0 0,-25 0 0,25 0 0,-25-1 15,24 1-15,-24 0 0,25 0 0,-25 0 16,0-25-16,25 24 0,-25 1 16,0-25-16,0 25 0,0-25 0,0 25 0,0-25 15,0 0-15,0 0 0,0 25 0,0-50 16,0 25-16,-25 0 0,25 0 0,0 0 15,-25-25-15,25 25 0,0-25 0,-24 25 0,24-25 16,-25 1-16,25 24 0,-25-25 0,25 0 16,0 25-16,-25-25 0,25 0 0,-25 1 15,25 24-15,0-25 0,0 25 0,-24-25 16,24 25-16,0 0 0,0-25 0,0 25 0,0 0 15,0 0-15,0-25 0,0 25 16,0 0-16,-25 0 0,25 0 0,0 0 0,25 0 16,-25 0-16,0 0 0,0 0 0,0 0 0,0 0 15,0 0-15,0 0 0,24 25 0,-24-25 16,0 0-16,25 25 0,-25-25 15,0 0-15,25 25 0,-25 0 16,0-25-16,25 24 0,-25 1 0,0-25 0,0 25 16,0-25-16,0 25 0,0-25 0,0 25 15</inkml:trace>
  <inkml:trace contextRef="#ctx0" brushRef="#br0" timeOffset="43815.5061">10567 11063 0,'-25'0'0,"25"-25"16,0 25-16,-25-25 0,25 0 0,0 25 15,0-24 1,-25-1-16,25 25 0,0-25 0,0 25 0,0 0 15,0 0-15,25 0 0,-25 0 0,0 0 16,25 0-16,-25 0 0,25 0 0,-25 0 16,49 0-16,-24 25 15,0-25-15,-25 25 0,25-25 0,-25 24 0,0-24 16,0 25-16,0 0 0,0 0 0,-25 0 15,25-1-15,-25 1 0,25-25 0,-25 25 16,1 0-16,24 0 0,-25 0 0,0-25 16,0 24-16,0-24 0,1 0 0,24 0 15,-25 0-15,0-24 0,0 24 16,25-25-16,0 0 0,0 0 0,0-25 15,25 26-15,-25-1 0,0 0 0,25 0 16,-25 0-16,25 1 0,-1 24 0,-24-25 0,25 0 16,0 25-16,-25 0 0,25-25 15,-25 25-15,25 0 0,-1 0 0,-24 0 0,25 0 0,-25 0 16,0 0-16,25 0 0,-25 0 15,0 25-15,25 0 0,-25-25 0,-25 25 0,25-25 16,0 24-16,0-24 0,-25 25 0,25 0 16,-25 0-16,25-25 0,-24 25 0,24-25 0,-25 0 15,0 24-15,25-24 0,0 0 16,-25 0-16,0-24 0,25 24 0,0 0 0,-24-25 15,24 0-15,0 25 0,0-25 16,0 0-16,0 1 0,0-1 0,24 25 0,-24-25 0,0 0 16,0 25-16,25-25 0,-25 25 0,0-24 15,25 24-15,-25 0 0,25 0 0,-25-25 16,25 25-16,-25 0 0,24 0 0,-24 0 15,25 25-15,0-1 16,-25-24-16,0 25 0,0-25 0,0 25 16,0 0-16,0 0 0,-25-1 0,25 1 0,-25-25 15,25 25-15,-24 0 0,-1 0 0,25-25 16,-25 24-16,0-24 0,0 25 0,25-25 15,-24-25-15,-1 25 16,25 0-16,-25-24 0,25-1 0,-25 0 16,25 0-16,0 0 15,25-24-15,-25 49 0,25-25 0,-25 0 16,25 25-16,24-25 0,-24 25 0,0-24 15,0 24-15,-25 0 0,24 0 16,1 0-16,0 0 0,0 0 0,-25 0 16,0 24-16,25-24 0,-25 0 0,0 25 0,0-25 15,0 25-15,-25-25 0,25 25 0,0 0 16,-25-1-16,0 1 0,0 0 0,25-25 0,-24 25 15,-1-25-15,25 25 0,-50-25 16,50 0-16,-25 0 16,1 0-16,-1-25 0,25 25 0,0-25 0,-25 25 15,25-25-15,0 25 0,0-25 0,0 25 16,0-24-16,25 24 0,-25-25 15,25 25-15,-1-25 0,-24 25 0,25 0 0,-25 0 16,25-25-16,0 25 0,-25 0 16,25 25-16,-1-25 0,-24 0 0,25 0 0,0 0 15,0 50-15,-25-50 0,0 24 0,0 1 16,0-25-16,0 50 15,-25-25-15,25-25 0,0 24 0,-25 1 16,0 0-16,1 0 0,24-25 0,-25 25 0,0-25 16,25 0-16,-50 0 0,26 0 15,24 0-15,-25-25 0,25 25 0,-25-25 0,25 25 16,-25-25-16,25 25 0,-25-25 0,25 1 15,0-1-15,0 0 0,25 0 16,-25 0-16,0 25 0,25-24 0,-25 24 0,25 0 16,0-25-16,-25 25 0,24 0 0,1 0 0,0 0 15,-25 0-15,25 0 0,0 0 16,-1 0-16,-24 0 0,25 0 0,-25 25 15,25-25-15,0 0 0,-25 24 0,0-24 0,0 25 16,0-25-16,0 25 0,0-25 0,0 0 16,0 25-16,0-25 0,-25 25 0,25-25 0,-25 0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3:36:50.198"/>
    </inkml:context>
    <inkml:brush xml:id="br0">
      <inkml:brushProperty name="width" value="0.10583" units="cm"/>
      <inkml:brushProperty name="height" value="0.10583" units="cm"/>
      <inkml:brushProperty name="color" value="#0070C0"/>
    </inkml:brush>
  </inkml:definitions>
  <inkml:trace contextRef="#ctx0" brushRef="#br0">4198 16140 0,'0'17'78,"18"-17"-78,-1 0 15,1 0-15,53 18 16,-36-18-16,18 0 0,53 0 16,-36 0-16,1 0 15,70 0 1,18-18-16,-71 18 15,0-17-15,88 17 16,36-18-16,-124 18 16,124-18-16,-142 18 15,54 0-15,-71 18 16,17-18 0,-52 18-16,17-1 15,-17-17-15,0 0 0,-1 0 16,-34-17 31</inkml:trace>
  <inkml:trace contextRef="#ctx0" brushRef="#br0" timeOffset="1378.8418">6138 16122 0,'0'18'15,"0"-1"1,0 1-1,18-18 32,-18 18-31,18-18-16,17 0 16,-35 17-16,35-17 15,-17 0-15,-1 0 0,36 0 16,-35 0-16,17 0 15,-17 0-15,17 0 16,0 0-16,-17 0 16</inkml:trace>
  <inkml:trace contextRef="#ctx0" brushRef="#br0" timeOffset="2662.7439">8378 16228 0,'0'17'62,"0"1"-46,-17 0-16,17 17 0,0 53 16,0-35-16,17 53 15,-17-53-15,18-18 16,17 53-16,-17-52 15,35 34-15,-35-52 16,17 17-16,-17-17 16,17-18-1,-18 0-15,-17-36 16,0 19-16</inkml:trace>
  <inkml:trace contextRef="#ctx0" brushRef="#br0" timeOffset="3007.3253">8132 16387 0,'0'0'16,"0"-18"15,52-17-15,-34 17-16,17 0 15,-17-17-15,0 17 0,-1 1 16,1-18-16,0 35 16,-1-18-1,1 18-15,17 53 16,-17-36-1,-1 19-15,36 17 16,-17-18-16,-19-17 0,19-18 16,-19 17-16</inkml:trace>
  <inkml:trace contextRef="#ctx0" brushRef="#br0" timeOffset="3456.8346">7920 17304 0,'0'0'15,"18"0"-15,-1-18 0,1 18 16,17 0-16,0-18 16,1 18-16,-19 0 15,1 0-15,0 0 16</inkml:trace>
  <inkml:trace contextRef="#ctx0" brushRef="#br0" timeOffset="3607.4588">7920 17445 0,'0'0'0,"18"18"16,34-18-16,-34-18 15,53 18-15,-54-18 16,1 18-16,0-17 0,-1 17 15,1 0 1</inkml:trace>
  <inkml:trace contextRef="#ctx0" brushRef="#br0" timeOffset="3813.1863">8026 17180 0,'0'0'16,"17"88"-16,-17-35 0,18 53 16,-18-53-16,35 0 15,-17-35-15,0-1 0,-1 19 16,1-54 0,-18-35-16,0 18 15</inkml:trace>
  <inkml:trace contextRef="#ctx0" brushRef="#br0" timeOffset="3964.685">8114 17127 0,'35'89'16,"-70"-178"-16,70 230 16,-17-105-16,17 70 15,-17-71-15,17 53 16,-35-70-16,18 17 15</inkml:trace>
  <inkml:trace contextRef="#ctx0" brushRef="#br0" timeOffset="4537.0448">8520 17392 0,'-36'0'0,"72"0"0,-89 0 16,35 18-1,0-1-15,1 36 16,17-35-16,17-1 0,-17 19 15,18-19-15,0 1 0,-1-18 16,1 18-16,0-18 0,17-18 16,-17 0-16,-1-17 15,-17 17-15,0-17 16,0 0 0,-17 17-16,17 1 0,-18 17 31,18 17-16,18 1-15,-18 0 0,0-1 16,17-17-16,1 35 16,-18-52 15,17-1-31,-17 1 16,18-1-16,-18 0 15,18 1-15,-1 17 16,1-18-16,17 18 15,-17 18-15,0-1 16,-1 1 0,1 0-16,-18-1 15,17 1-15,1-18 16</inkml:trace>
  <inkml:trace contextRef="#ctx0" brushRef="#br0" timeOffset="5036.9916">8943 17392 0,'0'0'0,"-18"0"15,-17 18-15,17-1 16,18 1-16,-17 0 0,17-1 16,35 18-1,-17-17-15,35 35 16,-18-53-16,0 0 0,0 0 15,1 0-15,-19-18 0,36-17 16,-35 0-16,-18-18 16,0 35-16,0-17 15,-18 0-15,1-1 16,-1 19-16,-35-54 16,18 36-16,17 35 15,18 18 1,35 34-1,-17-16-15,0 17 16,35 17-16,-36-17 16,1-18-16,0 1 15,-18-19-15,17 1 0,1 17 16,-18-52 0,0-19-1,0 1-15,17 0 16,-17 17-16,18 1 15,0 17-15,-1 17 16,-17 1-16,18-1 16,0 1-1,-18 0-15,17 17 16</inkml:trace>
  <inkml:trace contextRef="#ctx0" brushRef="#br0" timeOffset="5275.1402">9472 17498 0,'0'0'15,"-18"53"-15,18-36 0,18 19 16,0-1-16,-1-17 0,19-18 16,-19-18-16,1 0 15,17-35 1,-35 36-16,0-19 15,-17 19-15,-19-18 16,19 35-16,-1-18 16,-17 18-16,17 0 15,18 18-15</inkml:trace>
  <inkml:trace contextRef="#ctx0" brushRef="#br0" timeOffset="5476.5595">9737 17586 0,'0'0'0,"-18"-35"15,0 17-15,18 0 16,0-17 0,0 18-16,0-1 15,18 0-15,0 18 0,-1 0 16,1 0-16,17 18 15</inkml:trace>
  <inkml:trace contextRef="#ctx0" brushRef="#br0" timeOffset="5748.9145">10072 17374 0,'0'0'0,"-18"0"0,-35 18 15,36 0-15,-1-1 16,18 1-16,18 0 16,-1-1-16,36 1 15,-35-1 1,17 1-16,0 0 0,1 17 16,-36-17-16,0 17 15,-36-17 1,-17-18-1,18 17-15,-18-17 0,-35 18 16,35-18-16,18 0 16</inkml:trace>
  <inkml:trace contextRef="#ctx0" brushRef="#br0" timeOffset="6454.6739">10054 16157 0,'18'0'63,"52"-17"-48,-34 17-15,34 0 0,-17 0 16,35-18-16,-17 18 0,70 0 16,-70 0-16,-1 18 15,-17-1-15,18 19 16</inkml:trace>
  <inkml:trace contextRef="#ctx0" brushRef="#br0" timeOffset="8957.715">18874 2240 0,'17'0'15,"-34"0"79,-1 0-94,0 0 16,-35 0-16,36 0 15,-36 0-15,35 0 16,-17 0 0,17 0-16,1 0 0,-1 0 15,0 0-15,1 18 47,17-1-31,-18 1-1,18 0-15,0-1 16,0 1-16,0 0 16,0 17-16,18-17 15,-18 34-15,0-34 16,0 17-16,-18-17 16,18 17-16,0 1 0,0-1 15,-18-18-15,18 54 16,0-36-16,0 1 15,0-1-15,0 18 0,18 35 16,-18-53-16,18 18 16,-18 0-16,0 35 15,0-35-15,0 35 16,0-35-16,17-17 0,-17 69 16,0-52-16,-17 71 15,17-54-15,0 54 16,0-54-1,-18-17-15,18 18 0,0 52 16,0-52-16,-18 70 16,18-70-16,0 52 15,-17-52 1,17-1-16,0 1 0,0-1 16,0 1-16,-18-1 0,18 1 15,-17 70-15,17-70 16,-18-1-16,18 1 0,0 52 15,0-70 1,0 0-16,0-18 0,18 53 16,-18-35-16,0 0 15,0 53-15,0-35 16,0-18-16,0 17 0,0-17 16,0 0-16,17 18 0,-17 34 15,0-52-15,0 36 16,18-54-16,-18 35 15,17-34 1,-17 52-16,18-53 16,-18 0-16,0-17 0,0 17 15,18 1-15,-18-19 16,0 18-16,0 36 0,0-53 16,17 35-1,-17-18-15,0 0 16,0 0-16,18-17 15,-18 0-15,0-1 0,18 36 16,-18-35-16,0 17 16,0-17-16,17 17 15,-17-17 1,0-1-16,0 1 16,0 0-16,0 17 15,0 0 1,0 0-1,0-17-15,0 17 16,0-17 0,0 0-16,0-1 15,0 1 1,0 0-16,-17-1 16,17 19-1,0-19-15,0 18 16,0-17-16,17-18 15,1 0 17,0 0-17,-1 18 1,1-18-16,0 0 16,-1-18-16,1 0 15,-1 1 1</inkml:trace>
  <inkml:trace contextRef="#ctx0" brushRef="#br0" timeOffset="10380.9228">10548 16492 0,'0'-17'15,"0"34"32,0 1-31,0 17-16,18 1 0,-18-1 15,17 0-15,1 0 16,17 1-16,1 17 16,-1-18-16,0 0 0,71 53 15,-53-52-15,70-1 16,-70-35-16,-17 0 15,52 18-15,-53-18 16,-17-18-16,-1 18 0,-17-18 16</inkml:trace>
  <inkml:trace contextRef="#ctx0" brushRef="#br0" timeOffset="10743.5431">10354 16686 0,'0'-17'31,"35"-19"-15,-35 19-16,18-36 16,0 18-16,-1-18 15,-17 35-15,18-17 16,-18 17-16,18 1 16,-1 17-1,1 17-15,35 36 16,-36-35-16,54 35 15,-18-36-15,-18 1 0,18 0 16,0-18 0</inkml:trace>
  <inkml:trace contextRef="#ctx0" brushRef="#br0" timeOffset="11166.3347">11536 16722 0,'0'0'0,"17"0"15,1 0 1,17-18-16,-17 18 0,17-18 0,1 1 16,34-1-16,-17 0 15,-35 18-15,-18-17 16,17 17-16</inkml:trace>
  <inkml:trace contextRef="#ctx0" brushRef="#br0" timeOffset="11447.8267">11606 16739 0,'0'0'15,"-17"36"-15,17-19 0,0 19 16,0-1-16,0-18 16,17 1-16,1 0 0,0-1 15,-1 1-15,19 0 0,34 17 16,-35-17-16,36 34 15,-53-16-15,17-1 16,-35-17-16,0-1 16,-18 19-1,1-36-15,-19 17 0,19-17 0,-19 0 16,-34 0 0,35 0-16,-1 0 0,1-17 15,17 17-15</inkml:trace>
  <inkml:trace contextRef="#ctx0" brushRef="#br0" timeOffset="12833.0196">12224 17022 0,'17'0'16,"1"0"-1,0 0-15,17 0 0,0-18 16,1 18-16,-19-18 0,54 18 16,-54-17-16,19 17 15,-19 0-15,1 0 16</inkml:trace>
  <inkml:trace contextRef="#ctx0" brushRef="#br0" timeOffset="13022.6991">12400 16775 0,'0'53'15,"0"-106"-15,0 158 0,0-69 16,18 52-16,-1-53 16,-17 0-16,18 1 0,17 17 15</inkml:trace>
  <inkml:trace contextRef="#ctx0" brushRef="#br0" timeOffset="14040.9698">12912 16951 0,'17'0'31,"36"-18"-15,-17 18-16,-1 0 16,35-17-16,-34-1 15,34 0 1,-52 1-16</inkml:trace>
  <inkml:trace contextRef="#ctx0" brushRef="#br0" timeOffset="14207.3541">12859 17163 0,'53'17'15,"-18"-17"-15,0 0 0,71-35 16,-71 17-16,18 1 16,-17-1-16,-19 0 0,1 1 15,-1 17 1,-17-18-16</inkml:trace>
  <inkml:trace contextRef="#ctx0" brushRef="#br0" timeOffset="14413.2406">13018 16792 0,'0'0'15,"0"106"-15,0-53 0,0 53 16,0-53-16,0 0 0,17-18 16,1 18-1,-1-36-15,19-17 16</inkml:trace>
  <inkml:trace contextRef="#ctx0" brushRef="#br0" timeOffset="14603.0204">13141 16651 0,'0'0'16,"0"88"-16,0-35 0,18 18 16,-1 35-16,-17-71 15,36 53-15,-19-70 16,-17 17-16,35-17 15,-17-18-15</inkml:trace>
  <inkml:trace contextRef="#ctx0" brushRef="#br0" timeOffset="14935.8912">13582 16986 0,'0'0'15,"-18"0"-15,1 0 0,-1 0 16,0 0-16,1 18 0,-1 0 15,18 17 1,0 0-16,18-17 16,-1-1-16,19 19 15,-1-36-15,0 17 0,36-17 16,-54 0-16,19 0 16,-1-17-1</inkml:trace>
  <inkml:trace contextRef="#ctx0" brushRef="#br0" timeOffset="15137.0886">13705 16616 0,'0'0'15,"36"53"-15,-19-18 0,1 0 16,0 18-16,-1 0 0,19 53 15,-19-71-15,1 18 16,-1-18-16,19 18 16,-19-35-16,1 0 15</inkml:trace>
  <inkml:trace contextRef="#ctx0" brushRef="#br0" timeOffset="15443.8111">14058 16933 0,'0'0'16,"-35"0"-16,17 18 0,1 17 16,17 1-16,0 16 15,0-34-15,0 0 16,53 17-16,-36-35 16,18 0-16,-17 0 0,35-18 15,-35 1-15,-18-19 16,17 19-1,-34-18-15,17 17 0,-18 0 16,0 18 0,18 18-1,0 0-15,18 34 16,0-34 0,35 0-16,-36-18 0,19 0 15</inkml:trace>
  <inkml:trace contextRef="#ctx0" brushRef="#br0" timeOffset="15719.36">14376 16916 0,'-18'-18'15,"36"36"-15,-54-36 0,19 18 0,17 35 16,0-17-16,0 17 15,0-17-15,17 0 16,36-1-16,-17 1 16,-1-18-16,-17 0 15,-1 0-15,-17 17 16,-35-17 0,17 18-16,1-18 15,-36 18-15,35-1 16,0-17-16</inkml:trace>
  <inkml:trace contextRef="#ctx0" brushRef="#br0" timeOffset="16009.2765">14587 16898 0,'-17'0'15,"-1"18"1,0 17 0,1 0-16,17-17 15,17 35-15,-17-36 16,36 1-16,-19 0 16,19-1-1,-36 1-15,17 0 16,-17-1-1,-35 1-15,17-18 16,-17 18 0,17-18-16</inkml:trace>
  <inkml:trace contextRef="#ctx0" brushRef="#br0" timeOffset="16499.1604">14764 17110 0,'53'0'16,"-106"0"-16,123 0 0,-17-18 16,-35 0-1,17 1-15,-17-1 16,-18 1-16,0-1 15,0 0-15,-18 18 0,1-17 16,-1 17-16,-35 0 16,35 17-16,-17 36 15,35-35-15,0 17 16,0-17-16,18 17 16,-1-35-16,1 0 15,17 18-15,-17-18 16,17-18-16,-17 18 15,17-18-15,18 1 16,-18 17-16,1 0 0,-19 0 16,18 17-16,-17 1 0,0 0 15,17-1-15,-35 1 16,0 17 0,-18-17-16,-35-1 15,18-17 1,18 0-16,-19 0 0,-17 0 15,36 0-15,-19-17 16,36-1-16,-17 18 16</inkml:trace>
  <inkml:trace contextRef="#ctx0" brushRef="#br0" timeOffset="21630.9865">19068 2187 0,'17'0'16,"-17"-17"-16,-17 17 78,17-18-63,-18 18-15,-17 0 16,17 0 0,-17 18-16,17-18 15,-17 17-15,17-17 16,1 0-16,-1 18 0,0-18 16,1 0 30,-1 0-30,18 18 0,-18-18-16,18 17 15,0 1 32,0-1-31,0 1-1,0 0 1,0-1-16,0 19 16,0-19-1,0 1-15,0 0 0,0-1 16,0 1-16,-17-1 16,17 36-1,0-35-15,0 0 0,0 17 16,0 0-16,0-17 15,0 17-15,0 0 16,0-17-16,0 17 16,0-17-16,0 17 15,0-17-15,0 17 16,0 0-16,0-17 16,17 0-16,-17 35 15,0-36-15,0 19 16,0-19-16,0 36 15,0-18-15,0 18 16,0-35-16,0 52 16,0-52-16,0 17 15,18-17-15,-18 0 0,0-1 0,0 1 16,0 0-16,18 35 16,-18-36-16,0 1 15,0-1-15,0 1 0,0 17 16,0-17-16,0 17 15,0-17-15,0 35 16,0-36-16,0 1 16,0 0-16,0-1 0,17 19 15,-17-19-15,0 1 16,0 0-16,0-1 0,0 36 16,0-35-16,0-1 15,0 1-15,0 35 16,0-35-16,0 17 15,0-17-15,0-1 0,0 18 16,0-17-16,0 17 0,0-17 16,0 35-16,0-35 15,0 17-15,0-18 16,0 19-16,-17-19 16,17 1-16,0 0 0,0 17 15,0-17-15,-18 34 16,18-34-16,0 17 15,0 1-15,0-19 16,0 1-16,0 35 16,0-35-16,0-1 15,0 18-15,0 18 16,0-35-16,-18 0 0,18 17 16,0 0-16,0-17 15,0 17-15,0-17 16,0-1-16,0 1 15,0 0-15,0-1 0,0 19 16,0-19-16,0 1 16,0-1-16,0 1 15,-17 0-15,17-1 16,0 1-16,0 0 0,0-1 16,17 1-16,-17 0 15,0-1 1,0 1-16,0 0 15,0-1-15,0 18 16,0-17 0,0 0-16,0-1 15,0 1 1,18-18 0,-18 18-1,0-1-15,0 1 16,0 0 15,0-1 0,0 1 16,0-1-31,18-17 62,-1 0-62,1 18-1,0-18 1,-1 0-16,1 0 15,0 0-15,-1 0 16,1 0-16,-18 18 16</inkml:trace>
  <inkml:trace contextRef="#ctx0" brushRef="#br0" timeOffset="25157.0206">19015 6068 0,'17'0'15,"-34"0"63,-1 0-62,0 0 0,-17 0-16,18 0 15,-1 0-15,0 0 0,1 0 16,-1 0 0,0 0-16,18 17 15,-17-17-15,17 18 63,-18 0-48,18-1-15,0 1 16,0 17 0,0-17-16,0 17 15,0-17-15,0 35 16,0-36-16,0 19 15,0-19-15,0 19 16,0 52-16,0-53 16,0 36-16,-18-36 15,18 18-15,0-18 16,0 18 0,0-35-16,0 17 15,0 0-15,0 18 16,0-18-16,0 18 15,0-17-15,0 16 16,0-16-16,0-1 0,0 18 16,0-35-1,0-1-15,0 1 0,0 0 16,0-1-16,0 1 0,0 17 16,0-17-1,0-1-15,0 19 16,0-19-16,0 19 15,0-19 1,0 18 0,0 1-16,0-19 0,0 1 15,18 0-15,-18-1 16,0 1 0,0 0-1,0-1 16,0 1-15,0-1 0,0 1 15,0 0 0,0-1 16,18-17-31,-18 18 15,17-18-15,-17 18 30,0-1 33,18-17-64,-18 18 16,18 0 32,-1-18-16,1 0-16,0 0-15,-1 0-1,1 0 1</inkml:trace>
  <inkml:trace contextRef="#ctx0" brushRef="#br0" timeOffset="33411.5053">4357 13935 0,'0'-18'16,"17"0"-16,36 1 15,-17-1-15,34 1 16,-17 17 0,0 0-16,-35 0 15,-1 17-15,-34 54 16,-19-36-16,-52 53 15,35-35-15,-35 18 16,70-36-16,1 0 0,17 36 16,17-54-1,19 19-15,-1-19 0,18 1 16,0 0-16,53-1 16,-53 1-16,-18-18 0,-17 0 15,-1 0-15,1 18 16,-53-18-1,-36 35-15,18-18 16,0-17-16,-53 36 16,36-19-16,17 1 0,0 17 15,35-17 1</inkml:trace>
  <inkml:trace contextRef="#ctx0" brushRef="#br0" timeOffset="33687.9153">5256 14235 0,'0'0'0,"36"0"0,-19 0 15,1 0-15,53 35 16,-36-17-16,18-1 0,17 18 16,-34-17-1,-1 0-15,0-1 0,0-17 16,-17 0-16,0 18 0,35-36 16,-53 1-16,17-19 15</inkml:trace>
  <inkml:trace contextRef="#ctx0" brushRef="#br0" timeOffset="33827.9932">5609 14217 0,'-70'88'0,"140"-176"0,-176 229 16,71-53-16,17-52 16,18-1-16,0 0 15,0-17-15,18-1 0,0-17 16</inkml:trace>
  <inkml:trace contextRef="#ctx0" brushRef="#br0" timeOffset="34204.7648">6068 13829 0,'0'0'15,"53"0"-15,-18 0 0,36 0 16,-54 0-16,54 0 16,-54 18-16,19-1 15,-19 1-15,-17 17 16,0 0-16,-17 1 16,17 17-16,0-18 15,0 0-15,17 36 16,19-36-1,-19-17-15,18 17 16,-17-17-16,0-1 16,-36 18-1,0-17-15,1 0 16,-18 17-16,-36-17 16,36-1-16,-53 36 15,52-35-15,1-1 16,0-17-16</inkml:trace>
  <inkml:trace contextRef="#ctx0" brushRef="#br0" timeOffset="34673.5875">7091 14217 0,'-18'0'0,"36"18"16,17 17-1,18-17-15,-18-1 16,18 1-16,-17-1 0,16 1 16,-16 0-16,34 17 15,-34-17-15,-1-18 0,-18 0 16,1 17-16,0-34 16</inkml:trace>
  <inkml:trace contextRef="#ctx0" brushRef="#br0" timeOffset="34844.9504">7479 14129 0,'-53'70'0,"106"-140"0,-124 176 16,36-71-16,-18 53 16,18-35-16,17 0 15,-17-18-15,0 53 16,35-35-16,0-35 15</inkml:trace>
  <inkml:trace contextRef="#ctx0" brushRef="#br0" timeOffset="35390.1492">8220 13723 0,'0'18'16,"0"-36"-16,17 53 0,-17 1 0,0 69 16,18-34-16,-18-18 15,0 17-15,0-17 0,0 53 16,18-53-16,-18-18 15,0 1-15,17 17 16,1-36-16,0-17 16,-18 18-16,17-18 0</inkml:trace>
  <inkml:trace contextRef="#ctx0" brushRef="#br0" timeOffset="35819.4358">8961 13688 0,'-36'0'16,"72"0"-16,-89 17 0,35-17 0,-35 71 16,35-36-16,1 18 15,-18 18-15,17-1 0,18 1 16,0-1-16,0 1 0,35 52 16,-17-70-16,52 36 15,-17-54-15,18 18 16,-36-53-1,0 0-15,36-18 16,-53 0-16,17 1 0,-35-18 16,0-18-16,-18 17 15,1 19-15,-19-19 0,1 1 16,-53 0 0,35 17-16,0 18 0,0 0 15,18 18-15</inkml:trace>
  <inkml:trace contextRef="#ctx0" brushRef="#br0" timeOffset="62628.3202">2840 3351 0,'18'0'15,"-1"-17"-15,1 17 16,-1-18-16,19 0 16,-1 1-16,18 17 15,-35-18-15,17 18 16,35-17-16,-34 17 16,34-18-16,-35 0 15,54 18-15,-36 0 16,-18 0-16,53 0 15,-35 18-15,0-18 0,53 18 16,-53-18 0,17 17-16,1-17 0,-1 18 15,1-18-15,88 17 16,-71-17-16,88 0 16,-70 0-16,88-17 15,-88-1-15,0 1 16,0-1-16,-1 0 0,107 1 15,-106-19-15,106 1 16,-107 17-16,-16-17 16,16 18-16,89-36 15,-88 35-15,-18 0 16,18-17-16,0 17 0,88-34 16,-106 16-16,106-17 15,-105 36-15,-1-19 16,-18 19-16,19-19 0,-1 19 15,0-18-15,71-18 16,-89 17-16,1 1 16,-1 0-16,1 17 0,-1-17 15,54-36-15,-71 54 16,17-19-16,-17 1 0,53-18 16,-53 36-1,0-19-15,0 1 0,-18 17 16,18-17-16,53-35 15,-53 52-15,-18-17 0,18-1 16,35-17-16,18-17 16,-71 35-16,18-1 15,35-34 1,-52 52-16,17-17 0,0 0 16,35-18-16,-53 17 15,18 19-15,-18-1 0,18-17 16,35-18-16,-35 35 15,0 1-15,-18-19 16,71 1-16,-53 17 16,53-17-16,-71 0 15,18 17-15,0 1 0,0-1 16,0 0-16,0 1 16,0-1-16,0 0 0,53-17 15,-54 18-15,-16-1 16,17 0-16,-18 1 0,18 17 15,0-18-15,35 0 16,-35 1-16,0-1 0,-18 0 16,71 1-1,-18-1-15,-53 0 16,18 1-16,-17 17 0,17 0 16,-18-18-16,18 1 0,17-1 15,-17 18-15,-18-18 16,54 18-16,-36-17 15,17 17 1,-17 0-16,35 0 16,-35 0-16,53-18 15,-53 18-15,53-18 16,-53 18-16,0-17 0,52 17 16,1 0-1,-53 0-15,-18 0 16,89 0-16,-71 0 15,53 0-15,-53 0 16,17 0-16,54-18 16,-54 18-16,-17 0 0,18-18 15,105 18 1,-123 0-16,17 0 16,36 18-16,-35-18 15,52 0-15,-70 0 16,88-18-16,-70 18 15,70-17 1,-70 17-16,70-18 16,-71 18-16,71-17 15,-70 17-15,70-18 16,-70 0-16,87-17 16,-69 35-16,69-35 15,-87 35-15,-1-18 16,1 18-16,0 0 0,-1 0 15,71 0-15,-17 0 16,-54 0-16,1 0 16,52-18-1,-52 18-15,-1 0 0,1 0 0,52-17 16,-52 17 0,52 0-16,-70 0 15,71 0-15,-71 0 16,0 17-16,0-17 15,70 0-15,-70 0 16,70 0-16,-52 0 16,-18 0-16,17 0 0,54 0 15,-1 0 1,-52 0-16,-18 0 16,17 18-16,54-18 15,-71 18-15,0-18 0,17 17 16,-17-17-16,88 0 15,-70 18-15,-1-18 0,1 0 16,0 0-16,17 0 16,-18 0-16,1 18 0,-1-18 0,1 0 15,88 17 1,-18-17-16,-53 18 16,-17-18-16,105 0 15,-88 18-15,-17-18 0,87 17 16,-69-17-1,-19 18-15,89-1 16,-89-17-16,89 18 16,-71 0-16,71-1 15,-71 1-15,71 0 16,-88-1-16,-1-17 16,18 18-16,-17 0 0,70 17 15,-70-18-15,70 19 16,-71-36-16,1 17 15,52 19-15,1-1 16,-54-17-16,-17-1 16,71 19-1,-18-1-15,-53-18 16,-18 1-16,18 0 0,17 35 16,-34-36-16,-19 1 15,18 17-15,-17-17 16,-18 17-16,18 0 0,-18 1 15,17-1-15,-17 35 16,18-34-16,-18 34 16,0-52-16,18 17 0,-18 36 15,-18-1 1,18-34-16,0-1 16,-18 35-16,18-34 15,0-19-15,0 19 0,0-19 16,0 19-16,0-19 15,-17-17 1,-1 0 0</inkml:trace>
  <inkml:trace contextRef="#ctx0" brushRef="#br0" timeOffset="62963.9408">23213 1870 0,'0'0'0,"17"0"16,-17 17-16,0 1 15,18 0-15,-18-1 0,18 54 16,-1-36-16,1 0 0,0 1 15,-1-1-15,1 0 16,0-17-16,17 0 0,-18-1 0,1-17 16,17 18-1,1-18-15,-1-18 16,-17 1-16,17-1 0,-18-17 16,36-18-16,-35 17 15,35-52-15,-35 53 16,-1 17-1</inkml:trace>
  <inkml:trace contextRef="#ctx0" brushRef="#br0" timeOffset="68370.2745">21784 2381 0,'-18'18'16,"1"-18"0,34 0-1,1 0 1,0 0-1,-1 0-15,1 18 0,53-18 16,-36 0-16,0 0 16,18 0-16,0 0 0,35 0 15,-53 0-15,18 0 16,-35 0-16,17 17 16,-17-17-1,-18-17 1,0-1-1,-18 0-15,1 1 16</inkml:trace>
  <inkml:trace contextRef="#ctx0" brushRef="#br0" timeOffset="68767.6934">22154 2223 0,'0'0'0,"18"0"32,0 0-32,-1 0 15,19 0-15,-19 0 16,19 17-16,16-17 15,1 18 1,-17-1-16,-19-17 16,19 18-16,-19-18 0,1 18 15,-18-1-15,18-17 0,-18 18 16,0 0-16,-36-1 16,19 1-1,-1 0-15,0-1 0,-17 1 16,17-18-1,-17 17-15,17-17 16,1 0-16,17 18 16,-18-18-16,18 18 15</inkml:trace>
  <inkml:trace contextRef="#ctx0" brushRef="#br0" timeOffset="72265.774">21749 8643 0,'-18'0'15,"0"0"1,36 0 31,17 18-47,1-18 15,34 0 1,-34 0-16,52 0 16,-35 0-16,17-18 15,-35 18-15,1 0 0,-1 0 16,-17 0-16,-1 0 15,1 0-15,-18-18 16</inkml:trace>
  <inkml:trace contextRef="#ctx0" brushRef="#br0" timeOffset="72772.9181">22084 8467 0,'18'0'15,"-1"17"1,1-17-16,17 18 15,-17-18-15,-1 0 16,1 18 0,17-18-16,-17 0 15,17 17-15,-17-17 16,17 18-16,-17-18 16,-1 0-16,1 0 15,0 0-15,-1 0 16,-17 18-16,0-1 94,-17 1-79,-19 35 1,19-36-16,-19 36 15,19-35-15,-18 35 16,-1-36-16,19 19 16,-19-1-16,19-17 15,-1 17-15</inkml:trace>
  <inkml:trace contextRef="#ctx0" brushRef="#br0" timeOffset="78410.7619">23848 2805 0,'0'-18'16,"17"18"-16,1 0 16,0 0-1,-1 0-15,1 0 16,0 0-1,-1 18-15,1-1 16,-18 1-16,18-18 16,-1 18-16,18 17 15,-17 0-15,-18-17 0,0 17 16,18 36 0,-18-36-16,-18 53 15,18-53-15,0 53 16,0-52-16,0-1 15,-18 0-15,18 36 0,0-18 16,0 35 0,-17-53-16,17 53 15,0-35-15,0 0 0,0-17 16,0 16-16,0 37 16,0-36-16,0 35 15,0-35-15,0 0 16,0-18-16,0 18 0,0 0 15,0-18-15,17 18 0,-17-18 16,18 36-16,0-36 16,-18 0-16,35 18 15,-17-35-15,17 17 16,-35-17-16,18-1 16,-1-17-16,1 18 15,-1-18-15,-17-18 31,0 1-15,-17 17 0,-1 0-1,1 0 1,-1 35 0,18-17-16,-18-1 15,18 1 1,-17 17-16,17 1 15,-18-19-15,18 18 16,-18 1-16,18-19 0,-17 19 16,17-19-16,0 36 15,-18-35-15,18-1 0,0 1 16,0 35 0,0-35-16,-18 35 15,18-36-15,0 1 16,0 17-16,-17-17 0,17 17 0,0-17 15,0 52 1,17-34-16,1 34 16,-18-35-16,18 1 15,-1 17-15,1-18 0,-18 18 16,18-18-16,-1 18 0,1 35 16,0-53-16,-1 71 15,-17-53-15,18 0 16,-18 0-16,17 70 15,-17-52-15,0-18 0,0 18 16,0-19-16,0 72 16,0-71-16,0 0 15,0 0-15,18 70 16,-18-70-16,0-18 0,0 18 16,0 0-16,0 0 0,0 0 15,0-18-15,0 18 0,-18 35 16,18-52-1,0-1-15,0 0 0,0 0 16,-17 1-16,17-1 16,0-17-16,-18 17 15,1-17-15,-1-1 16,0-17-16,1 18 16,-1-18-16,0 18 15,-35-18-15,36 17 16,-18-17-16,17 0 0,0 0 15,-17 0-15,17 18 16,1-18-16,-1 0 0,18-18 16,-18 18-1,36 0 1</inkml:trace>
  <inkml:trace contextRef="#ctx0" brushRef="#br0" timeOffset="79968.4619">23724 9155 0,'18'0'31,"0"17"-15,-1-17-16,19 0 16,16 0-16,-16 0 15,34 18-15,-52 0 16,0-1-16,17 1 16,-18-1-16,1 36 15,0-17-15,-18-1 0,17-17 16,-17 52-16,-17-35 15,-1 36-15,0-18 16,18 0-16,-35 35 16,35-35-16,-17 0 15,17 0-15,-18 0 0,18 35 16,-18-35-16,18 0 16,0-18-16,0 88 15,0-70-15,0 0 0,18 71 16,0-71-1,-1 0-15,-17-18 16,35 0-16,-17 0 0,17 36 16,-17-53-16,35 34 15,-35-34-15,34 17 16,-34-17-16,0 0 16,-18-1-16,0 1 31,-18-18-16,0 0 1,1 18-16,-1-1 0,1 1 16,-1 0-1,0-1-15,18 18 16,-17-17-16,17 35 16,0-35-16,-18 17 0,18 35 15,-18-34 1,18-1-16,-17 53 15,17-35-15,-18 53 16,0-71-16,18 71 16,-17-53-16,17 0 0,-18 53 15,18-53 1,0 0-16,0-1 0,0 1 16,0 0-16,-17 0 0,17 53 15,0-53-15,0 53 16,0-53-16,-18 53 15,18-54-15,0 37 16,0-54 0,0 18-16,0-18 0,0 0 15,0 36-15,0-36 16,-18 1-16,18 16 16,0-16-16,-17-1 0,17 36 15,0-54 1,0 18-16,0 1 15,0-19-15,0 19 0,0-1 16,0-17-16,0 17 16,0-17-16,0 17 15,0-18-15,0 19 16,0-19-16,0 19 16,0-19-16,0 1 15,0 0-15,0-1 16,0 1-16,0-1 0,0 1 15,-18 0 1,18-1-16,0 1 16,-18 17-1,18-17-15,-17 0 16,17-1-16,0 1 16,0-1-16,17-34 31,-17-1-16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3:38:58.866"/>
    </inkml:context>
    <inkml:brush xml:id="br0">
      <inkml:brushProperty name="width" value="0.10583" units="cm"/>
      <inkml:brushProperty name="height" value="0.10583" units="cm"/>
      <inkml:brushProperty name="color" value="#00B050"/>
    </inkml:brush>
    <inkml:brush xml:id="br1">
      <inkml:brushProperty name="width" value="0.10583" units="cm"/>
      <inkml:brushProperty name="height" value="0.10583" units="cm"/>
      <inkml:brushProperty name="color" value="#FF0000"/>
    </inkml:brush>
    <inkml:brush xml:id="br2">
      <inkml:brushProperty name="width" value="0.10583" units="cm"/>
      <inkml:brushProperty name="height" value="0.10583" units="cm"/>
      <inkml:brushProperty name="color" value="#7030A0"/>
    </inkml:brush>
    <inkml:brush xml:id="br3">
      <inkml:brushProperty name="width" value="0.10583" units="cm"/>
      <inkml:brushProperty name="height" value="0.10583" units="cm"/>
      <inkml:brushProperty name="color" value="#0070C0"/>
    </inkml:brush>
  </inkml:definitions>
  <inkml:trace contextRef="#ctx0" brushRef="#br0">6279 13159 0,'18'-18'16,"-18"0"-1,18 18 1,-18-17-1,17 17 48,1-18-63,0 18 16,-1 0-16,19-18 15,-1 18-15,0 0 0,36-35 16,-36 35-16,53-35 15,-35 35 1,0-18-16,0 18 16,0 0-16,0 0 0,88 0 15,-88 0-15,88 0 16,-53 0-16,53 0 16,-70 0-16,17 18 15,-18-18-15,1 0 0,105 18 16,-87-18-16,87 0 15,-88 0-15,0 0 16,89 0-16,-89 17 16,0-17-16,0 18 0,1-18 15,-1 17-15,88 19 16,-88-19-16,89 19 16,-89-19-16,18-17 15,-18 18-15,0-18 0,18 18 16,-18-18-16,0 0 0,1 17 15,87-17 1,-88 18-16,18-18 0,70 17 16,-105-17-16,17 18 15,18-18-15,-35 18 0,105-1 16,0 1 0,-88-18-16,-17 0 15,17 18-15,53-1 16,-70-17-16,17 18 0,-17 0 15,17-18-15,71 35 16,-71-18-16,-18-17 0,1 18 16,17-18-16,71 35 15,-71-35-15,-17 18 16,17 0-16,71-1 16,-89-17-16,106 36 15,-17-19-15,-88 1 16,17-18-16,-17 18 15,17-1-15,-18 1 0,71 35 16,-70-36-16,0 1 16,87 35-16,-87-35 15,-1 17-15,1-18 16,-1 1-16,89 35 16,-88-35-16,-18 17 0,88 0 15,-88 0-15,17-17 16,-17 0-16,18 17 0,52 0 15,-70-17-15,88 35 16,-88-35-16,88 17 16,-88 0-1,18-17-15,-18 17 0,88 18 16,-88-18-16,17-17 16,-17 17-16,18-17 0,-18 17 15,17 0-15,71 1 16,-70-19-16,-1 1 0,89 17 15,-71-17 1,71 17-16,-88-17 16,17-1-16,71 19 15,-89-19-15,89 19 16,-71-36-16,0 17 16,1 1-16,16-18 0,-16 0 15,-1 17-15,18-17 0,88 18 16,-106-18-16,18 18 15,-18-18-15,106 17 16,-88-17-16,-18 18 0,18-18 16,-18 18-16,106-1 15,-106-17-15,18 18 16,-18 0-16,18-18 0,88 17 16,-88 1-16,88-1 15,-106-17-15,18 18 16,70 0-1,-88-1-15,107 1 16,-107 0-16,0-18 16,0 17-16,0 1 0,0-18 15,1 18-15,17-1 0,70 1 16,-88-18-16,88 35 16,-87-35-16,-1 18 15,0-18-15,0 17 0,89 1 16,-89 0-16,88-1 15,-88-17-15,-17 0 16,17 0-16,89 18 16,-89-18-16,0 0 15,-17 18-15,17-18 0,70 0 16,-69 0-16,-19 17 16,1-17-16,88 0 15,-89 0-15,1 0 0,87 0 16,-87 0-1,-1 0-15,72 18 16,-72-18-16,54-18 16,-54 18-16,54 0 15,-54 0-15,54 18 16,-54-18-16,54 0 16,-54 0-16,1 0 15,70-18-15,-71 18 16,1-17-16,0 17 0,-18-18 15,88 0 1,-88 18-16,-1 0 0,19-17 0,-18 17 16,35-18-1,18 0-15,-71 18 16,53-17-16,-35 17 16,-17-18-16,-1 18 0,18 0 15,0-18-15,-18 1 16,0 17-16,-17-18 0,35 1 15,-18 17 1,0-18-16,-17 0 16,0 1-16,-1 17 0,19-36 15,-19 19 1,-17-1 0,18 0-16,-18 1 15,0-1 1,0 1-16,-18 17 15,1-18-15,-1 18 16,18-18 0,-18 18-16,18-17 15,-17 17-15,-1 0 16</inkml:trace>
  <inkml:trace contextRef="#ctx0" brushRef="#br0" timeOffset="390.4899">27376 15046 0,'0'0'0,"0"-18"0,17 18 15,1-17 1,-18-1-16,17 18 0,-17-18 16,18 18-16,-18-17 0,18-1 15,-1 1-15,1-1 16,0 18 0,-1 0-16,1 0 15,0 0 1,-1 0-16,1 0 0,52 18 15,-52-18-15,17 17 16,18 36-16,-35-35 16,35 17-16,-36-17 15,19-1-15,-36 1 16,17-18-16,1 0 0,-18 18 16,-18-36-16</inkml:trace>
  <inkml:trace contextRef="#ctx0" brushRef="#br1" timeOffset="10994.515">4868 10054 0,'0'-17'15,"-17"17"17,17-18-17,-18 18 1,18 18 140,0-1-125,18-17 94,-1 0-109,1 0 0,17 0-1,-17 0-15,0 0 0,17 0 16,18 0-1,-36 0-15,19 0 0,-19 0 16,54 0-16,-54 0 16,19 18-16,-1-18 15,53 0-15,-52 0 16,16-18-16,-16 18 0,17 0 16,35 18-16,-53-18 15,0 0-15,54 17 16,-37-17-16,-16 0 15,17 0-15,0 0 0,0 0 16,70-17-16,-70-1 16,0 18-16,35-17 15,-35-1-15,-18 18 16,36 0-16,-36 0 16,-17 0-16,-1 0 0,19 18 15,-19-1-15,1-17 16,0 18-16,-1-18 15,1 17-15,-1-17 16,1 0-16,0 0 0,-1 0 16,1 0 15,-36 0-15,18-17 46,18 17-31,0 0-15,-1-18 15,-17 36 0,0-1 48,18-17-33,-36 18-14,18 0-17,0-1 17,0 1-32,0 0 15,0-1 1,18 1-16,-18 0 15,0-1-15,0 18 0,0 18 16,0-35-16,0 53 16,0-36-16,0 0 15,0 0-15,-18 1 0,18 70 16,0-71 0,0 18-16,0 0 0,0 0 15,0-1-15,0-16 0,0 70 16,-17-53-16,17 52 15,0-52-15,0 0 16,17 53-16,1-71 16,-18 1-16,35 52 15,-35-53-15,18 18 0,-1 18 16,-17-36 0,0 0-16,0 0 0,0 1 15,0-1-15,0-17 0,0 52 16,0-52-16,0-1 15,0 1-15,0 0 16,0-1-16,0-34 31,0-19-31,-17 1 16,17 17-16</inkml:trace>
  <inkml:trace contextRef="#ctx0" brushRef="#br1" timeOffset="12885.7449">4727 10072 0,'18'0'47,"-18"17"-31,0 1-16,0 0 15,0-1 1,0 1 0,0 35-1,0-35-15,0 17 0,18 0 16,-18-17-16,0 17 16,0 18-16,0-18 0,0 1 15,0 16-15,0-16 0,0 34 16,0-34-16,17 34 15,-17-35-15,0 18 16,0-17-16,0-1 0,0 0 16,18 36-16,-18-36 15,0 18 1,0-18-16,0 0 0,0 36 16,0-53-1,0 35-15,0-18 0,0 18 16,0-18-16,0 18 15,0-18-15,0 0 16,0 1-16,0-19 16,0 19-16,0-19 0,0 36 15,0-35-15,0 17 16,0-17-16,0-1 16,0 19-1,17-36-15,-17 17 0,0 19 16,0-19-1,0 1-15,0 0 16,0-1-16,0 1 16,18-1-1,-18 1 1,0 0 46,-18-1-46,18 1 0,18-18 93,0 0-93,-1 0-1,1 0 1,0 0-16,17 0 16,-17 0-1,-1 0-15,1 0 0,35 0 16,-36 0-16,1 0 15,17 0-15,-17 0 16,35 0-16,-18 0 16,-17 0-16,17 0 15,-17 0-15,35 0 16,-36 0-16,19 0 0,-19 0 16,18 18-16,1-18 15,-1 0-15,0 0 16,1 0-16,-19 0 15,18 0-15,1 0 0,-1 0 16,18 0 0,-18-18-16,36 18 15,-36 0-15,-17 0 0,17 0 16,18 18-16,-18-18 16,-17 0-16,17 0 0,18 17 15,18-34 1,-36 17-16,0 0 0,0-18 15,36 18 1,-36-18-16,0 18 0,-17 0 16,17 0-16,18 0 15,-35 0-15,0 0 0,-1 18 16,36-18 0,-35 0-16,-1 18 0,19-18 15,-1 0-15,-17 0 16,17 0-16,-17 0 15,-1 0 1,1 0 0,-18 17-1,-18-17 1,1 0 0</inkml:trace>
  <inkml:trace contextRef="#ctx0" brushRef="#br2" timeOffset="25171.3228">13406 9402 0,'-18'0'31,"0"0"-15,1 0-16,-1 0 0,-17 0 16,-1 17-16,-34-17 15,35 0-15,-18 0 16,-71 0-1,71 0-15,-53 0 16,54 0-16,-54-17 16,70 17-16,-16 0 15,16 0-15,1 17 0,-18-17 16,35 18-16,1-18 16,-1 0-16,18 17 15,-17-17-15,-1 0 16,0 0-1,18 18 1,-17-18-16,17 18 0,0-1 16,0 1-1,0 0-15,0 17 16,17 0-16,-17 0 16,0 1-16,18-1 0,-18 71 15,18-53 1,-18 17-16,17 1 15,-17-1-15,18 19 0,-18-1 0,0 106 16,0-88-16,0 0 16,-18 105-16,18-105 15,0 0-15,0-18 16,18 18-16,-18-18 0,0 0 0,0 53 16,0-70-1,0 35-15,0-53 16,0 0-16,0-18 0,0 0 15,0 0-15,0 1 0,0-19 16,0 36 0,0-35-16,0 0 0,17 17 15,-17-18 1,18 1-16,0-18 16,-1 0-1,1 18 1,0-18-16,35 17 15,-18 1-15,53 0 16,-53-18-16,89 0 16,-54 0-16,1 0 15,-1 0-15,54 0 16,-54 0-16,54 0 16,-54 0-16,-17 0 0,18 0 15,17 17-15,-53-17 16,1 0-16,-1 0 15,-17 0-15,-36-17 47,18-19-47,0 19 16,0-54-16,0 18 16,0 0-16,0-17 0,0-1 15,18-123 1,-18 88-16,0-141 15,-18 89-15,0-160 16,1 142-16,17 17 0,0 18 16,0 0-16,0 17 0,0-70 15,-18 18 1,18 105-16,-18 1 0,-17-54 16,35 71-1,-35-70-15,35 88 16,-18-1-16,18 19 0,0-1 15,0 1-15,-17 34 32,17 1-32,0-1 15,0 19-15,0-19 16,-36 1 0,19 0-16,-1-18 0,-35 0 15,18 0-15,0 0 16,-1 0-16,1 0 15</inkml:trace>
  <inkml:trace contextRef="#ctx0" brushRef="#br2" timeOffset="26026.466">14764 10178 0,'0'17'47,"0"54"-31,0-18-16,17 17 15,-17 1-15,18 17 0,0 106 16,-1-106-16,1 106 16,-18-105-16,18 52 15,-18-71-15,17 18 16,-17-52-16,18-19 16,-18-34-1</inkml:trace>
  <inkml:trace contextRef="#ctx0" brushRef="#br2" timeOffset="27276.9955">14870 10125 0,'0'0'0,"17"17"47,19-17-32,-1 0-15,53 0 16,-35-17-16,0 17 0,0 0 16,88-18-16,-71 18 15,1 0-15,105 18 16,-87-18-16,16 17 0,125-17 15,-124 0 1,105 0-16,-123 0 16,89 0-16,-107 18 15,71-18-15,-88 18 16,0-18-16,-17 0 16,16 0-16,19 0 15,-53 0-15,17-18 16,-17 18-16,17 0 15,-18-18-15,1 18 16,-18 18 31,18 0-31,-18-1-1,17 1-15,-17 35 16,0-18-16,0 0 0,0 18 15,0 36 1,0-37-16,0 1 0,0 71 16,0-54-16,0 1 15,18 70-15,-18-70 16,0 70 0,0-71-16,18 71 15,-1-88-15,19 18 16,-19-36-16,1-17 15,-18-1-15,18-17 16,-18-17 15,-18 17-15,0 0 0,1 17-1,-1-17-15,0 0 0,-17 18 16,17-18-16,-17 0 0,0 0 15,17 18-15,-35-18 16,-17 0-16,17 0 16,-35 0-16,35 0 15,-53 0-15,53 0 16,-88 0 0,70-18-16,-70 18 15,53 0-15,-18 0 0,18 0 16,-18 18-16,-106-18 15,107 0-15,-72 0 16,89 0-16,17-18 0,1 0 16,-54 1-1,72-1-15,16 0 0,-17 18 16,0-17-16,36-1 16</inkml:trace>
  <inkml:trace contextRef="#ctx0" brushRef="#br2" timeOffset="31070.8071">13141 12771 0,'0'17'47,"0"18"-47,0 1 15,0 34-15,0-34 16,0 52-16,0-71 15,35 54-15,-17-71 16</inkml:trace>
  <inkml:trace contextRef="#ctx0" brushRef="#br2" timeOffset="31643.4766">16034 12083 0,'17'0'31,"54"0"-15,-36 0-16,18 0 0,-18 0 16,1 0-16,-1 53 15,-35-36-15,0 54 16,-18-36-16,1 0 15,-19 18-15,1 18 16,18-54-16,-1 19 0,36-1 16,-1-17-16,18-1 15,36-17-15,-18 0 16,35 0-16,-35 0 16,-18-17-16,-17 17 0</inkml:trace>
  <inkml:trace contextRef="#ctx0" brushRef="#br3" timeOffset="38317.1308">28875 8449 0,'-18'-18'15,"18"1"1,0-1-1,18 18 17,17 0-17,-17 18-15,17-18 16,36 17-16,-36 1 16,0-18-16,0 18 0,36 17 15,-36-17-15,18 17 16,-35 0-1,-1-17-15,1 17 0,0 0 16,-18 1-16,17-1 0,-17 35 16,0-17-16,0 53 15,0-71-15,0 71 16,0-53-16,0-17 16,0 69-1,18-52-15,-18 0 0,0 0 16,0-18-16,0 89 15,0-71-15,0 53 16,18-36-16,-18-17 16,0 18-16,0-18 0,0 88 15,0-88-15,-18 88 16,18-88-16,18 70 16,-18-70-16,35 35 15,-35-53-15,18 1 16,35 52-1,-36-53 1,18 0-16,-17-17 16,17 0-16,-35-1 15,18-17-15,0 18 0,-36-18 47,0-18-16,1 18-15,-1 0-16,18-17 16,-18 17-1,1 0-15,-1 0 16,1 35 0,-1-17-16,18-1 15,-18 1-15,1 35 16,-1-35-16,0 17 15,1-18-15,-1 36 16,18-35-16,0 17 16,-18 18-16,18-18 15,0 1-15,-17 34 16,17-52-16,0 17 0,0 0 16,0 36-1,-18-18-15,18-18 0,0 53 16,-18 71-1,18-106 1,0 106-16,-17-106 16,17 70-1,0-52-15,0 70 16,0-53-16,0-17 16,0 17-16,0 0 0,0 0 15,0 0-15,17-17 0,-17 17 16,0-17-16,18 17 0,-18 71 15,0-71-15,0 53 16,0-70-16,0 34 16,0-52-16,0 35 15,0-35-15,0-17 16,0-1-16,0 18 16,0-18-16,0 0 0,0 1 15,18-1-15,-18 0 16,0-17-16,0 17 15,0-17-15,0-1 63,-36-17-63,36 18 16,-52 0-16,34-1 15,-35 19 1,18-19-16,-36 36 15,18-35-15,18 35 0,0-18 16</inkml:trace>
  <inkml:trace contextRef="#ctx0" brushRef="#br3" timeOffset="43438.4709">28787 2293 0,'17'0'32,"1"0"-17,0 0 1,35 0-1,-18-18-15,71 18 16,-53-17-16,-1 17 0,72-18 16,-71 18-16,35 0 15,-35 0-15,-18-17 16,18 17-16,-35 0 16,-1 0-1,-17-18 1,-17 18-1,-1 0-15,1 0 16</inkml:trace>
  <inkml:trace contextRef="#ctx0" brushRef="#br3" timeOffset="44228.8175">29087 1993 0,'0'18'109,"-18"-18"-93,0 17-16,-17 1 15,17 0-15,-17-1 16,17 1-16,-17 0 16,18-1-16,-19-17 15,19 18-15,-1 17 16,0-35-16,18 36 16,0-19-16,0 1 15,0-1-15,18 1 0,-18 0 16,18-1-16,17 19 15,0-19-15,18 19 16,-18-19-16,18 18 16,-35 1-16,17 17 15</inkml:trace>
  <inkml:trace contextRef="#ctx0" brushRef="#br3" timeOffset="47182.0365">28628 2822 0,'0'-17'16,"35"17"-1,0 0 1,18 0-16,18 0 16,-36 17-16,1 1 15,-19-18-15,36 35 16,-35-17-16,-1 17 0,1-17 16,-18 52-1,18-17-15,-18-18 0,0 18 16,-18 0-16,18-17 0,0 16 15,0-16-15,-18 70 16,18-71-16,0 18 0,0 53 16,0-71-1,18 71-15,0-53 16,-1-18-16,1 18 16,0 0-16,-1-18 0,1 36 15,-1-18-15,-17-18 16,18 0-16,-18 0 0,0 1 0,0 34 15,0-52 1,18 17-16,-36-35 78,18 18-47,-18-1-15,18 1-16,0 17 16,0-17-1,-17 17-15,17 0 16,0 1-16,-18-19 0,18 19 16,-17 34-16,17-34 15,-18-1-15,18 0 16,0 36-16,0-36 15,0 0-15,0 0 0,0 18 16,0 18-16,0-18 16,0-18-16,0 18 0,18-18 15,-18 18-15,0 35 16,0-35-16,17-17 16,-17 17-16,0 35 15,0 0-15,0-35 16,0-18-16,0 18 0,0 0 15,0 35 1,0-53-16,0 54 0,0-54 16,0 35-1,0-34-15,0 17 0,0 17 16,0-35-16,0 18 16,0 0-16,18 53 15,-1-53-15,1 35 16,-18-52-16,18 34 15,-18-35-15,17 1 16,-17-19-16,0 1 0,18 17 16,-18-17-16,0-1 0,0 36 15,0-17-15,-18 34 16,18-34 0,0 16-16,0-34 15,0 35-15,0-35 16,0-1-16,0 1 15,0 0-15,0-1 16,0 1-16,0 17 16,0-17-16,0 17 15,0-17-15,0-1 0,0 19 16,0-19-16,0 1 0,0-1 16,0 1-1,0 0 1,0-1-16,0 1 15,0 0 17,-17-18-1,17 17-15,0 1-1,-18-18-15,18 18 16,-18-18-1,18 17 1,-17-17-16,-1 18 16,1 0-1,-1-1 1,0-17-16,-17 18 16,17-18-16,-35 17 15,18-17-15,0 0 16,17 0-16,1 18 0,-1-18 15</inkml:trace>
  <inkml:trace contextRef="#ctx0" brushRef="#br3" timeOffset="49179.2565">28698 8767 0,'0'17'47,"18"-17"-32,0 18-15,35 17 16,-36-35-16,54 35 16,-18-17-16,17 0 15,-34-1-15,-1 1 0,18 0 16,-36-18 0,1 17-16,0-17 15,-36 0 1,0-17-1</inkml:trace>
  <inkml:trace contextRef="#ctx0" brushRef="#br3" timeOffset="49589.9106">28751 9084 0,'0'18'15,"-17"-36"32,-1-17-31,0 17-16,-17-17 15,0 17-15,0-17 0,17 0 16,-17-18 0,-1 0-16,36 18 15,-17 17-15,17 0 0,0 1 16,17-1-16,1 18 16,17-18-16,18 18 15,-17 0 1,16 0-16,-16 0 0,17 0 15,-18 0-15,53 0 16,-70 0-16,35 18 16,-36-18-16</inkml:trace>
  <inkml:trace contextRef="#ctx0" brushRef="#br1" timeOffset="58699.0229">28258 9225 0,'-18'0'0,"18"-17"16,-18 17-1,1-18 1,17 0-16,-18 1 16,0 17-1,1-18 1,-1 18 0,0 0-16,-35 0 15,36 0-15,-18-18 0,17 18 16,-35 0-16,18-17 15,17 17-15,-35-18 16,18 18-16,17-18 16,-17 18-16,0 0 0,17-17 15,-52 17-15,52 0 16,-53 17-16,36-17 16,-18 36-1,18-19-15,17-17 0,-17 18 16,17-18-16,-17 18 15,17-1-15,-17 1 16,17-18-16,-17 35 16,18 0-16,-36 18 15,35-17-15,-35 17 16,35-18-16,1 18 16,-1-18-16,1 0 15,-1 18-15,18 0 16,0-18-16,-18 36 15,18-36-15,0 18 0,-17 0 16,17-18-16,0 18 16,0-17-16,0 52 15,-18-53-15,18 18 0,0 35 16,0-35-16,0 0 16,-18-18-16,18 18 0,0 0 15,-17 35 1,17-35-16,-18 35 15,18-52-15,0 52 16,0-35-16,0-18 0,18 53 16,-18-35-16,0 35 15,0-35-15,0 0 16,0 0-16,0-18 16,0 71-16,0-71 15,0 18-15,17 36 16,-17-54-16,0 0 0,0 0 15,0 18-15,18-17 0,-18 34 16,18-35 0,-18 1-16,17-1 0,-17-17 15,18 17-15,0-17 0,-18 34 16,17-34-16,-17 0 16,18-1-16,-1 1 0,1 35 15,0-35 1,-1-1-16,1 1 0,17 0 15,18-1 1,-35-17-16,-1 18 0,1-18 16,35 17-16,-18-17 15,-17 0-15,17 18 0,0-18 16,36 18 0,-36-18-16,36 17 15,-36-17-15,0 0 0,1 0 16,-1 0-16,0 0 0,36 0 15,-36-17-15,36 17 16,-36 0 0,-17-18-16,17 18 0,35-18 15,-34 18-15,17-17 16,-18-1-16,-17 18 16,17-17-16,-18-1 0,19 18 15,17-53-15,-36 35 16,36-35-1,-35 36-15,35-54 16,-36 18-16,1 18 16,-18-18-16,18 0 0,-1-70 15,1 52-15,-18 1 16,18-89-16,-1 71 16,-17 17-16,0-88 15,0 71-15,0 0 0,0 0 16,0-18-16,0-106 15,0 106-15,-17-141 16,-1 124-16,0 0 16,1-1-16,-1 18 0,18 18 15,-18 17-15,-17-17 16,17 53-16,-34 0 16,-1-1-1,35 19-15,0-1 0,-17 1 16,17 17-16,1-18 0,-36-17 15,35 35-15,-17 0 16,17 0-16</inkml:trace>
  <inkml:trace contextRef="#ctx0" brushRef="#br1" timeOffset="59788.6929">7073 10918 0,'-17'0'16,"17"18"-16,35 0 15,53-1 1,-17-17-16,87-17 15,19-19 1,-71 19-16,-1-18 0,89-18 16,-105 35-1,-1-17-15,-18 17 0,36-17 16,-71 17-16,-17 1 16,-36 34-1,-52 1 1</inkml:trace>
  <inkml:trace contextRef="#ctx0" brushRef="#br1" timeOffset="60244.3037">7303 10460 0,'0'0'15,"0"18"16,0-1-31,0 1 16,-18 17-16,-17 0 16,17 1-16,-17-1 0,-36 18 15,36-18 1,-18 0-16,18 1 0,-1-1 16,1-17-16,17-1 0,1 36 15,17-35-15,17 17 16,-17-17-16,36 17 0,-1-17 15,36 35 1,-19-53-16,1 17 0,0 1 0,36-18 16,16 35-1,-69-35-15,-1 35 16,-17-17-16</inkml:trace>
  <inkml:trace contextRef="#ctx0" brushRef="#br3" timeOffset="70216.5944">28187 13653 0,'-18'0'15,"36"0"1,0 0 15,-1 0-31,1 17 16,17 1-1,0-18-15,18 35 16,0-17-16,35-1 16,-17-17-16,-18 18 15,0-18-15,35 0 16,-35 0-16,-35-18 0,17 18 15,-17 0-15,-1 0 0,-17-17 16,-17 17 0,-1 0-16</inkml:trace>
  <inkml:trace contextRef="#ctx0" brushRef="#br3" timeOffset="70733.6613">28540 13476 0,'-18'0'15,"0"0"16,-17 0-31,18 0 16,-36 18 0,17-1-16,1-17 0,0 18 15,0 0-15,-36-1 16,36 1-16,17 17 16,18-17-16,0 17 15,0-17-15,53 35 16,-18-36-16,1 1 0,-1 0 15,-18-1-15,19 1 0,-1-18 16,0 35-16,-17-35 16,-18 18-1</inkml:trace>
  <inkml:trace contextRef="#ctx0" brushRef="#br3" timeOffset="71450.1853">20161 13353 0,'18'-18'16,"0"18"-16,34-18 15,-16 18-15,34 0 16,-17 0-16,0-17 16,-18 34-16,71-17 15,-70 18-15,-1-18 0,0 0 16,0 18-1,-17-18-15,-36 0 16</inkml:trace>
  <inkml:trace contextRef="#ctx0" brushRef="#br3" timeOffset="71721.1434">20426 13123 0,'-53'0'16,"106"0"-16,-141 18 0,35 0 0,-53 35 15,71-36-15,-18 18 16,35 1-16,-17-1 16,35-17-16,17-1 15,19 19-15,-1-19 0,88 18 16,-70-17-16,18 0 15,-18-18-15,17 17 16,-17 1-16,36 0 0,-72-18 16,18 17-1</inkml:trace>
  <inkml:trace contextRef="#ctx0" brushRef="#br3" timeOffset="72481.1269">15152 2822 0,'17'0'16,"19"0"-1,17 0-15,52 18 16,-34-18-16,17 18 16,0-1-16,18 1 0,88-1 15,-106-17-15,1 0 16,87 0-16,-123 0 15,0-17-15,0-1 16,-36 18-16,-17-17 16,-17-1-16,-18 18 15,-1-18-15,-34 18 0</inkml:trace>
  <inkml:trace contextRef="#ctx0" brushRef="#br3" timeOffset="72845.615">15716 2417 0,'-17'0'16,"-1"17"-16,-17 1 0,-53 17 15,35 0 1,0-17-16,-18 17 0,18-17 16,-106 35-16,89-18 15,17 0-15,18-17 0,17 0 16,0 35 0,18-18-16,18-17 0,0-1 15,52 36-15,-17-35 16,18-1-16,-1 19 0,1-19 15,-18 1-15,17 17 16,-17 0-16,-17-17 0,34 53 16,-52-36-16,-18-17 0</inkml:trace>
  <inkml:trace contextRef="#ctx0" brushRef="#br3" timeOffset="79323.5159">4057 16034 0,'0'-18'31,"0"36"-15,-18-18 0,18 17-16,0 1 15,0 35-15,18-35 16,-18-1-1,35 1-15,1 0 16,-19-18-16,1 0 16,17 0-16,53 0 15,-35 0-15,0 0 0,18 0 16,-18 17-16,88-17 16,-53 0-16,-18 0 15,19 0-15,-1-17 0,71 17 16,-89 0-16,54 0 15,-71 0-15,-18 17 16,35-17-16,-34 0 16,17 18-1,-36-18-15,1 17 16,-1 1-16,1 0 16,-18-1-16,0 1 15,18 0-15,-18-1 0,0 1 16,-18 0-16,0-1 15,1-17-15,-1 18 16,1-18 0,-1 0-1,18-18-15,0 1 16,0-1-16,0 0 0,0 1 16,35-19-1,-17 19-15,-1-1 0,1 18 16,17-18-1,-17 1-15,0 17 0,17 0 16,-17-18-16,-1 18 0,18-17 16,-17 17-16,35 0 15,-35 0-15,17 0 0,-17 0 16,35 0-16,-18 17 16,-18-17-16,19 18 0,34-18 15,-34 17-15,-1-17 16,0 0-16,53 0 15,-52-17-15,-1 17 16,18 0-16,-18-18 0,0 18 16,1-17-16,-1-1 0,0 18 15,0-18-15,-17 1 0,35-19 16,-35 19 0,-1-19-16,-17 1 15,0 17-15,0-17 16,-17 18-16,-19-1 0,-17 0 15,36 1 1,-18 17-16</inkml:trace>
  <inkml:trace contextRef="#ctx0" brushRef="#br3" timeOffset="91455.2317">5786 13494 0,'0'-18'15,"-18"18"-15,18-18 16,-18 18-1,1 0-15,-1-17 0,0 17 16,1 0-16,-19 0 16,1-18-16,-53 1 15,53 17 1,-18-18-16,0 0 0,-71 1 16,54 17-16,17 0 15,-18 0-15,-52 17 16,52-17-16,1 18 15,17 0-15,-18-1 0,18 1 16,-70 17-16,70-17 16,-18 17-16,-34 0 15,52-17-15,-35 17 16,52 1-16,1-19 16,0 1-16,-1 17 0,1 18 15,17-35-15,-17 35 16,18-36-16,17 18 15,-36 18-15,36-35 16,-35 35 0,17 0-16,1-18 0,17-17 15,-18-1-15,18 19 16,-18-19-16,1 36 16,17-35-16,-18 17 0,18-17 15,0-1-15,0 1 0,18 17 16,-18-17-16,17 0 15,-17-1-15,18 1 0,0 17 16,-1-17-16,1-1 16,-18 1-16,35 17 15,-35-17-15,18 0 16,0-1-16,-1 1 16,1 17-16,-1-17 15,1-18-15,-18 17 0,18 1 16,-1-18-16,19 18 15,-19-1-15,19 1 16,-19 0-16,19-1 16,-19-17-16,1 18 15,17-18-15,0 18 16,-17-18-16,17 17 16,-17-17-16,17 0 15,-17 0-15,-1 0 0,1 18 16,17-18-1,1 0-15,17 18 16,-36-18-16,54 0 16,-54 0-16,1 0 15,0 0-15,-1 0 0,1 0 0,17 0 16,1 0 0,-19 0-16,1 0 15,-1 0-15,19 0 16,-19 0-16,1 0 0,17 0 15,-17 0-15,0 0 16,-1 0-16,1 0 0,17 0 16,-17-18-1,-1 18-15,1 0 16,17 0-16,-17 0 16,17-18-1,-17 18-15,-1 0 16,1 0-16,17 0 15,-17 0-15,17 0 16,-17 0-16,35 18 16,-35-18-16,34 0 15,-34 0-15,17 0 16,-17 0-16,17-18 0,1 18 16,-1 0-16,0 0 15,-17 0-15,-1 0 16,36 0-16,-35 0 15,0 0-15,34 18 16,-34-18-16,0 0 16,17 0-16,-17 0 0,-1 0 15,19 0-15,-19 0 16,19 0-16,-19 0 16,1 0-16,-1 0 15,1 0-15,17 0 16,-17 0-16,0-18 0,35 18 15,-36 0-15,1 0 16,-1 0-16,1 0 0,0 0 16,17 0-16,-17 0 15,-1 0 1,1 0-16,0 0 16,-1 0-16,1 0 15,-1 18-15,1-18 16,0 0-16,17 0 15,-17 0-15,-1 0 0,19 0 16,-19 0 0,19 0-16,-19 0 15,18 18-15,-17-18 16,17 0 0,-17 0-16,0 0 0,-1 17 0,1-17 15,17 0-15,-35 18 16,35-18-1,-17 0-15,35 17 16,-35-17-16,17 0 16,-17 18-16,-1-18 0,18 0 0,1 0 15,-1 0-15,-17 0 16,-1 0-16,19 0 0,34-18 16,-52 18-1,17 0-15,0 0 16,1-17-16,-1 17 0,0 0 0,36-18 15,-54 18-15,54 0 16,-53-17-16,17 17 16,-18 0-16,1 0 15,17 0-15,1 0 16,-1 0-16,-17-18 16,-1 18-16,36 0 15,0-18 1,-35 18-16,17-17 0,0 17 15,18 0 1,-35 0-16,-1 0 0,36 0 16,-35 0-16,17 0 15,-17 0-15,17 0 16,-17 0-16,17 17 0,18-17 16,-35 0-16,52 0 15,-52 0-15,35 0 16,-18 0-16,18 0 15,-35 0-15,35 0 16,-18 0-16,0-17 16,36 17-1,-54 0-15,19 0 0,16-18 16,-16 18-16,-1-18 16,18 18-16,-18-17 15,18-1 1,-35 18-16,52-35 15,-34 17-15,17-17 16,-18 17-16,0 1 16,0-1-16,-17 0 0,0-17 15,17-18-15,-17 35 16,-1-17-16,-17 0 0,18 0 16,-1-54-16,-17 54 15,18 0-15,-18-36 16,18 18-16,-18 18 0,0 0 15,0 0-15,0-1 0,-18-34 16,0 34-16,-34-16 16,34 16-1,-17 19-15,-1-1 0,-17-35 16,18 18-16,18 17 16,-19 1-16,-34-19 15,34 19-15,1-1 16,0 0-16,0 1 0,-1-1 15,-52 0-15,53 1 16,-18-1-16,-18 0 0,-34-17 16,69 18-16,-17-1 15,0 18-15,1-18 16,-37-17-16,1 17 16,53 1-16,0 17 15,-1-18-15,-34 0 16,34 18-16,-52-17 15,35 17-15,0 0 0,1 0 16,-19 0-16,18-18 16,-18 18-16,-70 0 15,-17 0-15,87 18 16,-105-1 0,105-17-16,1 0 0,-72 18 15,72-18-15,-18 0 16,-106 0-16,88 0 15,-18 0-15,1 18 0,-1-1 16,-87 1-16</inkml:trace>
  <inkml:trace contextRef="#ctx0" brushRef="#br3" timeOffset="99129.7364">2628 16616 0,'0'17'32,"18"1"-17,-18 0-15,17 17 0,19 36 16,-36-1-16,17-17 15,-17 88-15,18-88 16,-18 18-16,18-36 16,-18 0-16,17 18 0,1 0 15,-18-35-15,18 17 16,-1-35-16</inkml:trace>
  <inkml:trace contextRef="#ctx0" brushRef="#br3" timeOffset="99602.0636">3210 16775 0,'0'0'0,"-17"0"0,-1-18 15,-35 18-15,18 0 16,-18 0-16,18 35 16,17-17-16,0 17 15,1 18-15,17-18 0,0 36 16,0-36-16,35 0 16,-17-17-16,52-18 15,-35 0-15,-17 0 16,35-53-1,-18 0-15,-17 18 16,-18 0-16,0-36 16,-18 18-16,18 36 15,-17-1-15,-1 18 0,0-18 16,18 36-16,-17 53 16,-1-36-16,18 35 15,0-17-15,0 53 16,0-71-16,18 1 15,-1 34-15,1-52 16,-18-1-16,18 1 16,-1 0-16,1-1 0,0-17 15</inkml:trace>
  <inkml:trace contextRef="#ctx0" brushRef="#br3" timeOffset="99980.0989">3457 16986 0,'18'18'16,"35"0"-1,-36-1-15,19 1 16,-19-1-16,36 36 15,-17-35-15,-19 0 16,18-1-16,1 1 16,-1 0-16</inkml:trace>
  <inkml:trace contextRef="#ctx0" brushRef="#br3" timeOffset="100185.6959">3687 16986 0,'0'0'0,"-18"18"0,-35 52 16,35-52-16,-35 53 15,36-36-15,-1 0 16,18 0-16,18-17 15</inkml:trace>
  <inkml:trace contextRef="#ctx0" brushRef="#br3" timeOffset="100513.8667">3863 16810 0,'0'18'16,"18"34"-1,-18-16 1,17 70-16,-17-71 16,18 18-16,-18-18 0,17 18 15,-17-18-15,18 0 0,-18 1 16,35-1 0,-35-17-16,18-1 15</inkml:trace>
  <inkml:trace contextRef="#ctx0" brushRef="#br3" timeOffset="100947.9181">4322 16757 0,'-36'0'15,"72"0"-15,-89 0 0,35 18 0,-17 17 16,17 0-16,0 0 16,18 18-16,0-17 0,0 17 15,18-18-15,0-35 16,-1 17-16,1-17 16,35 0-16,-35-17 15,-1 17-15,1-53 16,-18 18-16,0 17 15,0-17-15,0-1 0,0 1 16,0 0-16,-18 17 0,1 1 16,17 34-1,0 71 1,0-35-16,0 0 0,0 0 16,17 0-16,18 53 15,-35-71-15,18 0 0,0 1 16,-1-19-16,19 19 15,-36-19-15,17-17 16,1 0-16</inkml:trace>
  <inkml:trace contextRef="#ctx0" brushRef="#br3" timeOffset="101535.7319">4639 16969 0,'18'0'16,"-1"35"0,19-17-16,-19-18 15,1 17-15,17 1 0,-17-1 0,17 1 16,0 0 0,-17-1-16,17 1 15</inkml:trace>
  <inkml:trace contextRef="#ctx0" brushRef="#br3" timeOffset="101731.6964">4886 16933 0,'-35'53'16,"70"-106"-16,-88 142 0,35-54 0,1 0 15,-18 0-15,17 1 0,0 34 16,1-35-16,17-17 16,17 0-16,1-18 15</inkml:trace>
  <inkml:trace contextRef="#ctx0" brushRef="#br3" timeOffset="102009.6223">5027 16704 0,'0'18'15,"0"-1"-15,18 54 16,-1-18-1,-17-18-15,18 71 16,-18-53-16,18 35 16,-18-53-16,17 1 15,-17-19-15,0 18 0,18-17 16,-18 0-16,0-1 16,18-17-16</inkml:trace>
  <inkml:trace contextRef="#ctx0" brushRef="#br3" timeOffset="102348.2519">5433 16757 0,'0'0'16,"0"18"-1,-18 17-15,18 0 0,-17 0 0,17 54 16,-18-36-16,36 52 16,-1-69-16,1-19 15,35 36 1,-18-35-16,18-1 16,-35-17-16,17 0 15,-18-17-15,1-1 16,-18 1-16,-35-36 15,17 35-15,-35-17 16,18 17-16,0 0 16,-1 18-16,-34 0 15</inkml:trace>
  <inkml:trace contextRef="#ctx0" brushRef="#br3" timeOffset="105801.7542">2681 17639 0,'0'35'32,"35"18"-32,-17-18 15,0 71-15,-1-71 16,1 18-16,-18-17 16,18-1-16,-1 0 0,1 1 15,0-19-15,-1 1 16,1-18-16,-18-18 0,17 1 15</inkml:trace>
  <inkml:trace contextRef="#ctx0" brushRef="#br3" timeOffset="106164.3758">3052 17692 0,'-18'0'16,"36"0"-16,-54 17 15,19 1-15,17 0 0,-18 17 16,0 0-16,18 1 0,0 16 16,0 1-16,18-35 15,17 0-15,-17-18 16,0 0-16,-1-18 0,1 0 16,-1-35-1,1 18-15,-18 18 0,0-19 16,0 19-16,0-36 15,-18 35-15,18 0 16,0 36 0,0 53-1,0-18-15,0-18 0,18 53 16,-18-53-16,35 36 16,-17-53-16,-18-1 15,18 1-15,-1-1 0,1-17 16</inkml:trace>
  <inkml:trace contextRef="#ctx0" brushRef="#br3" timeOffset="106358.1089">3457 17921 0,'0'0'15,"36"53"-15,-19-35 0,18 17 0,18 18 16,-17-35-16,17 17 16,-18-18-1,0 1-15</inkml:trace>
  <inkml:trace contextRef="#ctx0" brushRef="#br3" timeOffset="106531.7364">3616 17939 0,'-35'53'15,"70"-106"-15,-106 159 0,54-71 0,-1 0 16,1 18 0,17-18-16,17 1 15,1-36-15,-1 17 16</inkml:trace>
  <inkml:trace contextRef="#ctx0" brushRef="#br3" timeOffset="106769.3627">3845 17709 0,'18'53'16,"-18"-35"-16,18 53 16,-1-19-16,18 37 15,-35-36-15,36 17 16,-36-35-16,17 1 16,1-19-16,-18 1 0,18-18 15</inkml:trace>
  <inkml:trace contextRef="#ctx0" brushRef="#br3" timeOffset="107148.3907">4304 17674 0,'0'0'0,"-18"0"0,-17 18 15,0 17 1,17 0-16,0 18 15,18 35-15,0-52 16,18 17 0,17-36-16,-17-17 0,17 0 0,-17 0 15,35-53 1,-36 36-16,-17-19 0,18 1 16,-18 0-16,0 0 0,-18 17 15,1-17-15,17 17 0,-18-17 16,1 35-16,-1 0 15,18 17-15,0 54 16,0-18 0,18-18-16,-18 18 0,17 0 15,18 53 1,-35-71-16,18 0 0,0 1 0,17 17 16,-17-18-1</inkml:trace>
  <inkml:trace contextRef="#ctx0" brushRef="#br3" timeOffset="107399.2367">4710 17833 0,'0'0'16,"53"35"-16,-36-35 0,18 18 15,1-1-15,-19-17 16,1 18-16,0-18 0,17 18 16,-17-1-1</inkml:trace>
  <inkml:trace contextRef="#ctx0" brushRef="#br3" timeOffset="107554.9676">4904 17798 0,'-18'35'0,"0"0"15,54-105-15,-89 193 0,35-88 0,18 18 16,-18-17-16,1 17 0,17-36 15</inkml:trace>
  <inkml:trace contextRef="#ctx0" brushRef="#br3" timeOffset="110645.2437">5450 17515 0,'0'18'62,"-17"0"-46,-1 17-16,18 0 16,-17 1-16,17-1 0,0 0 15,17-17 1,1-1-16,35 1 15,-18-18-15,0 18 0,53-18 16,-52 0-16,-1 0 16,0 0-16,1 0 0,-19-18 15,18 18 1,-17 0-16,-18 18 16,-18-18-16,1 0 15</inkml:trace>
  <inkml:trace contextRef="#ctx0" brushRef="#br3" timeOffset="110862.7716">5715 17639 0,'-18'35'15,"36"-70"-15,-36 88 16,18 0-16,0-18 15,0 0-15,18 36 16,-18-36-16,18 0 0,-1 18 16,-17-35-1,0 0-15,0-1 0,0 1 16</inkml:trace>
  <inkml:trace contextRef="#ctx0" brushRef="#br3" timeOffset="111352.5285">6279 17533 0,'0'0'15,"-17"-18"-15,-1 18 0,-17 36 16,0-19-16,17 19 0,0 52 15,18-35 1,0-18-16,0 18 0,18-18 16,0 0-16,70 18 15,-53-35-15,18 0 0,-18-18 16,18 0-16,18-53 16,-36 17-16,-17 1 15,-1 0-15,1-18 0,-18 18 16,-35-71-16,-1 71 15,-34-36-15,17 36 16,-53 17-16,18 53 16,17 18-1</inkml:trace>
  <inkml:trace contextRef="#ctx0" brushRef="#br3" timeOffset="128693.0294">17604 15752 0,'0'17'63,"0"1"-63,0 17 15,0 0-15,0 18 0,0 0 16,0 106 0,0-71-16,0 18 15,0-18-15,17 18 0,1 88 16,-18-106-16,18 0 16,-18-17-16,0 0 0,17 52 15,-17-88-15,18 18 16,-18-35-16,0-1 15,0-34 1</inkml:trace>
  <inkml:trace contextRef="#ctx0" brushRef="#br3" timeOffset="129567.1887">17621 15734 0,'0'-18'16,"18"18"15,17 0-15,-17 18-16,17-18 0,18 0 16,0 0-16,0 18 0,88-18 15,-53 0-15,0 0 16,1 0-16,-1 0 15,18 0-15,-18 0 0,0 0 0,0 17 16,71-17 0,-71 0-16,53 18 15,-88-18-15,0-18 16,0 18-16,-18-17 0,36-1 16,-36 18-16,0-18 15,-17 18-15,0-17 16,-1 17-1,-17 17-15,18-17 16,0 18-16,-1 0 16,-17-1-1,18 1-15,-18-1 16,0 19-16,0 34 16,0-34-16,-18 87 15,18-70-15,0 18 0,-17 52 16,17-52-16,-18-1 15,18 18-15,0-17 16,0-1-16,18 89 16,-18-88-16,35 35 15,-18-54-15,1 37 16,0-54-16,-1 0 16,1-17-16,-18-1 0,0 1 15,0 0-15,-18-18 16,1 17-16,-36-17 15,35 0-15,-70 0 16,35 0 0,-17 0-16,-125 18 0,72-18 15,0 18-15,-160-1 16,142 1-16,18 0 16,-1-18-16,18 17 0,-70-17 15,105 0-15,-34-17 16,69-1-1,19-17-15,-19-18 16</inkml:trace>
  <inkml:trace contextRef="#ctx0" brushRef="#br3" timeOffset="130473.7027">17657 15663 0,'-18'0'15,"36"-17"1,-1-1-16,1 0 16,-1 1-16,19-18 15,-19 17-15,1 0 0,-18 1 16,18-1-16,-1 18 0,-17-18 15,18 36 17,-18 0-17,18-18-15,-1 17 0,18 1 16,1-18-16,-1 0 16,18 0-16,0 0 15,0 0-15,70 0 16,-52 0-16,17 0 0,88 0 15,-87 0-15,16 0 16,1 0-16,18 0 0,105 0 16,-123-18-16,53 1 15,-89-1 1,18 0-16,-52 18 16,17-17-16,-18 17 15,-18-18-15,1 18 16,0 0-1,-18 18 48,0-1-47,-36 19-1,19-1-15,-18-17 0,17 17 16,-17-18-16,-1 36 15,1-17-15,17-19 0,1 1 16,-1 0 0,18-1-16</inkml:trace>
  <inkml:trace contextRef="#ctx0" brushRef="#br3" timeOffset="130994.263">19861 15469 0,'0'18'32,"0"35"-17,18-35-15,-18 52 16,0-17-16,0 0 0,0 0 15,0 17-15,-18 71 16,18-70-16,0-18 0,-17 18 16,17-19-16,0 1 15,0 0-15,0 0 0,-18 0 16,18 0-16,0 53 16,0-53-16,0-18 0,0 18 15,0 53-15,0-53 16,0 17-1,0-34-15,18 16 16,-18-34-16,17 17 16,-17-17-16,18 0 15,-18-1-15,18-17 16,-18 18 0,-18-18-1,0 0 1,1 0-1,-1 0-15,-17 18 16,17-18-16,-17 17 16,17-17-1,18 18-15,-17-18 0,-36 17 16</inkml:trace>
  <inkml:trace contextRef="#ctx0" brushRef="#br3" timeOffset="131610.4429">18115 17674 0,'0'0'15,"-17"53"-15,17-35 0,0 17 16,17 36-16,1-36 16,-1 18-16,1-36 15,0 1-15,-1 0 16</inkml:trace>
  <inkml:trace contextRef="#ctx0" brushRef="#br3" timeOffset="131878.7457">18344 17674 0,'0'0'15,"-17"35"-15,17-17 0,-18 17 16,36 1-16,-18-19 16,17-17-16,1 18 0,0-18 15,17 0-15,-17 0 16,-1 0-16,19-35 15,-36 17-15,17 0 16,-17-17-16,0 17 0,-17-17 16,-1 35-16,0-17 15,18-1-15,-17 18 0,-1 0 16</inkml:trace>
  <inkml:trace contextRef="#ctx0" brushRef="#br3" timeOffset="132140.1938">18627 17709 0,'0'0'16,"0"53"-16,0-35 0,0 0 0,17 35 16,1-53-16,35 17 15,-35-17 1,17-17-16,-18-1 15,1 0-15,-18-35 16,0 18-16,-18-18 16,1 36-16,-36-19 15,35 19-15,1-1 16,-19 18-16,19 35 16,17 1-16</inkml:trace>
  <inkml:trace contextRef="#ctx0" brushRef="#br3" timeOffset="132534.1543">19032 17709 0,'18'0'15,"0"36"-15,-1-36 16,19 35 0,-19-17-16,1-18 0,-1 17 0,1-17 15,17 0 1</inkml:trace>
  <inkml:trace contextRef="#ctx0" brushRef="#br3" timeOffset="132698.1617">19156 17657 0,'-35'52'0,"70"-104"0,-88 140 15,35-71-15,1 54 16,17-53-16,0-1 0,0 1 15,17 17 1,1-35-16</inkml:trace>
  <inkml:trace contextRef="#ctx0" brushRef="#br3" timeOffset="132924.8607">19403 17604 0,'0'53'15,"0"-18"-15,0 18 16,17-18-16,-17-17 0,0 17 16,0-17-16,0 17 15,18-18-15,-18 1 0,0 0 16,18-18-16</inkml:trace>
  <inkml:trace contextRef="#ctx0" brushRef="#br3" timeOffset="133174.1738">19597 17745 0,'17'17'16,"-17"1"-1,0 0-15,18 17 16,0-17-16,-1-18 15,1 0-15,0 0 16,-1 0-16,-17-18 16,18 0-16,-18 1 0,0-36 15,0 35-15,0-17 16,0 17-16,-18-35 16,1 36-16,-1 17 15,0 17 1,18 1-16,0 0 0</inkml:trace>
  <inkml:trace contextRef="#ctx0" brushRef="#br3" timeOffset="133441.0942">19861 17657 0,'0'17'0,"0"18"16,0-17-16,0 17 15,0-17-15,0 35 16,18-35-16,0-18 16,-1 17-16,1-17 0,35 0 15,-18-17-15,-17-19 16,-1 19-16,1-1 0,-18-17 16,0-36-16,0 18 15,-18 36-15,18-1 16,-17 0-16,-1 18 15,1 18-15,17 0 16</inkml:trace>
  <inkml:trace contextRef="#ctx0" brushRef="#br3" timeOffset="133631.9778">20144 17727 0,'0'0'16,"35"35"-16,-17-17 0,17 17 16,-18-17-16,19 0 15,-19-1-15,1-17 16,-18-17 0</inkml:trace>
  <inkml:trace contextRef="#ctx0" brushRef="#br3" timeOffset="133777.1611">20285 17709 0,'-36'53'16,"72"-106"-16,-89 142 0,35-36 16,18-36-16,0 18 15</inkml:trace>
  <inkml:trace contextRef="#ctx0" brushRef="#br3" timeOffset="134092.8939">20426 17586 0,'0'0'15,"35"-18"-15,0 1 0,1 17 16,-19 0-16,1 17 15,-18 36 1,-18-17-16,18-1 0,-17 18 16,17-36-16,0 1 15,17 0-15,-17-1 0,18 1 16,17 0 0,1-1-16,-19 1 15,-34-1 1,-19-17-1,19 18 1,-1-18-16,-35 0 16,18 0-16,17-18 15</inkml:trace>
  <inkml:trace contextRef="#ctx0" brushRef="#br3" timeOffset="134686.8143">21361 16563 0,'0'0'15,"0"18"-15,35-18 16,53 0-16,-17 0 16,87-18-1,-87 18-15,17 0 0,53-18 16,-70 18-16,-1 0 15,-17 0-15,0 0 16</inkml:trace>
  <inkml:trace contextRef="#ctx0" brushRef="#br3" timeOffset="134893.1543">22172 16387 0,'0'0'0,"35"0"15,54 17 1,-19 1-16,36 17 15,-71 0 1,1-17-16,-19 35 16,-17-18-16,-17 0 0,-19-17 15,1 17-15,0-17 0,-54 35 16,54-53-16,-18 18 16</inkml:trace>
  <inkml:trace contextRef="#ctx0" brushRef="#br3" timeOffset="135632.1657">23460 16193 0,'0'0'16,"-36"-18"-16,1 18 0,0 18 15,17-1-15,-17 18 0,0 1 16,17-1-16,0 0 15,1 18-15,17 0 0,17 53 16,19-53-16,34 17 16,-34-34-16,16-19 15,72 19-15,-54-36 16,-17 0-16,53-36 16</inkml:trace>
  <inkml:trace contextRef="#ctx0" brushRef="#br3" timeOffset="135871.0673">23777 16633 0,'-17'53'15,"17"-17"-15,0-1 16,35 0-16,-17-17 16,34 0-16,-16-18 15,17 0-15,0-36 16,-36 19-16,18-36 15,-35 17-15,-17-17 16,-1 36-16,1-1 16,-1-17-16,-17 35 15,17 0-15,0 35 16,18-17-16</inkml:trace>
  <inkml:trace contextRef="#ctx0" brushRef="#br3" timeOffset="136194.3909">24130 16845 0,'18'-17'16,"-36"34"-16,36-52 0,-18 0 16,0-1-1,0 19-15,0-19 16,17 19-16,1 17 16,-18 17-16,18-17 15,17 36 1,-18-19-16,1 1 15,0-18-15,-1 0 16,1-18 0,17 1-1,-17 17-15,17-18 16,-17 18-16,0 0 16,-18 18-1,17-18-15,-17 17 0,0 19 16,18-19-16,-18 1 15,17 0-15,-17-1 0,18-17 16</inkml:trace>
  <inkml:trace contextRef="#ctx0" brushRef="#br3" timeOffset="137072.675">24659 16704 0,'0'18'16,"18"-1"-16,-18 1 16,17 17-1,1 1-15,17-1 16,1-35-16,-19 0 0,1 0 16,0-18-16,-1 1 0,1-1 15,-1-35 1,-17 18-16,0 17 0,0-17 15,0 17-15,0 0 0</inkml:trace>
  <inkml:trace contextRef="#ctx0" brushRef="#br3" timeOffset="137534.425">25153 16986 0,'18'18'0,"-36"-36"0,36 54 15,-1-36-15,1-18 16,-18-17-16,18-1 16,-18 1-16,0-18 0,0 0 15,0-53 1,0 36-16,-18-71 15,0 70-15,18 18 0,0 0 16,0 18-16,0 0 0,36 35 16,-36 17-16,17 19 15,19 17-15,-1 70 16,-18-70-16,19 18 16,-19-19-16,19 54 15,-1-35-15,-17-53 16,-1-1-16,1-17 0,-1-17 15,19-54 1,-36 36-16,17-18 16,-17-53-16,0 53 15,0-18-15,0 1 16,-17-1-16,17 1 0,-18 35 16,0-1-16,18 19 0,-17 52 15,-1 18-15,18-18 16</inkml:trace>
  <inkml:trace contextRef="#ctx0" brushRef="#br3" timeOffset="137790.6043">25682 16757 0,'0'0'16,"53"0"-16,-35 0 16,17 0-16,18-35 15,-35 17-15,-1 0 0,-17-17 16,0 17-1,0 1-15,-17 17 0,-1 0 16,-17 0-16,-18 17 16,35 19-16,1-19 0,17 19 15,0-19-15,17 19 0,1-19 16,-1 19-16,19-19 16,-1-17-16,0 18 0,36-18 15,-36 0-15,36-35 16</inkml:trace>
  <inkml:trace contextRef="#ctx0" brushRef="#br3" timeOffset="137946.9993">26070 16669 0,'0'0'16,"71"-18"-16,-36 0 0,0 18 15,36-35 1,-36 35-16,1-17 0,-19 17 0,-17-18 15,0 0 1,-17 18-16</inkml:trace>
  <inkml:trace contextRef="#ctx0" brushRef="#br3" timeOffset="138090.6893">26300 16475 0,'17'88'16,"-34"-176"-16,34 229 0,-17-88 15,18 35-15,-18-53 16,18 1-16,-18-1 0,0-18 16</inkml:trace>
  <inkml:trace contextRef="#ctx0" brushRef="#br3" timeOffset="138640.9063">27111 16528 0,'18'0'15,"-1"0"-15,1 0 16,52 0-16,54 0 15,-54 0-15,1 0 16,0 0-16,87-18 16,-87 18-16,-1 0 0,36-18 15,-53 18 1,0 18-16,-35-18 16,-1 0-16,-17-18 15</inkml:trace>
  <inkml:trace contextRef="#ctx0" brushRef="#br3" timeOffset="138885.8879">28046 16281 0,'17'0'16,"1"0"-16,0 17 16,52 1-1,-34 17-15,69 18 16,-34-35-16,-18-1 0,0 19 15,17-1-15,-52 0 16,-18-17-16,-53 17 16,18 0-16,-18-17 15,0 0-15,0-1 0,0 1 0,0 17 16,18-17-16,0 0 16,-1-1-16</inkml:trace>
  <inkml:trace contextRef="#ctx0" brushRef="#br3" timeOffset="139987.8529">29422 16545 0,'-18'106'15,"18"-53"-15,0 0 16,18 70-16,-18-87 16,17-1-16,-17 0 0,36-17 15</inkml:trace>
  <inkml:trace contextRef="#ctx0" brushRef="#br3" timeOffset="140459.204">29404 16439 0,'0'0'16,"18"0"-16,17-17 16,18 17-16,88 0 15,-53 0-15,0 0 0,106 17 16,-105-17-1,-1 0-15,-18 18 0,1-18 16,-18 18-16,35-1 16,-70-17-16,17 18 0,-17-18 15,-18 18-15,0-1 32,0 36-32,-18-35 15,18 17-15,0 18 0,-18 0 16,18 0-16,0 17 0,0-17 15,0 71-15,18-71 16,-18 35 0,0-53-16,0 0 0,0-17 15,0 0-15,0-1 0,-18-17 16,1 0 0,-54-17-1,18 17-15,-70-36 16,35 19-16,-1 17 0,-17 0 15,-70 0-15,88 0 16,-36 0-16,72-18 16</inkml:trace>
  <inkml:trace contextRef="#ctx0" brushRef="#br3" timeOffset="141322.7962">29475 16298 0,'0'0'16,"-18"0"-16,36 0 16,-1-17-1,1-1-15,17-17 0,53-18 16,-52 0-16,87-35 15,-52 35-15,123-71 16,-88 54 0,17-18-16,124-89 15,-124 89-15,124-71 16,-53 18 0,-105 88-16,34-70 15,-70 88-15,0-36 16,-35 53-16,-1-17 15,-17 17-15,18 36 110,-1 17-95,1-17-15,53 35 16,-36-35-16,53 34 16,-35-34-16,0-18 15,0 18-15,0-18 0,35 0 16,-35 0-16,0-18 16,-36 18-1,1 0-15,-36 18 16,1 35-1,-18-18-15,17 0 16,-70 71-16,17-35 16,1 17-16,-19-18 15,1 19-15,-18-19 0,-123 106 16,106-87-16,-124 52 16,141-88-16,0 17 15,-70 36 1,105-71-16,36 18 0,-18 18 15,53-36-15,0-17 16,17-18-16</inkml:trace>
  <inkml:trace contextRef="#ctx0" brushRef="#br3" timeOffset="141833.6906">32085 15028 0,'0'0'0,"18"0"16,17 18-16,-17 17 15,-18 1-15,17-1 0,-17 106 16,0-71-1,0 1-15,18 70 16,-18 0-16,0-70 16,0-18-16,18 0 0,-18 35 15,17-53-15,-17 18 16,18-35 0,-36-18 30,1 0-30,-19 17-16,-34 36 16,35-17-16,-71 69 15,17-52-15,1 18 16,-123 88-16,105-71 16,-18 18-16,1-1 0,-1-16 15,-87 69 1,123-87-16,17-1 0,-35 36 15,71-70-15,-18 17 16,18-36-16,17 1 16</inkml:trace>
  <inkml:trace contextRef="#ctx0" brushRef="#br3" timeOffset="142617.5809">29122 17533 0,'0'0'15,"-18"-18"-15,18 1 16,53-1 0,-35 18-16,35 0 15,-18 0-15,0 0 16,0 18-16,1-18 0,17 17 15,-53 1-15,0 17 0,0-17 16,-36 53 0,19-36-16,-1 0 0,0 0 15,1 18-15,17 0 16,17-35-16,19 35 16,-19-36-16,19 36 15,-36-35 1,0 0-16,-18-1 15,0-17-15,-35 18 16,18-18-16,0 0 0,17 0 16,1 0-16,-1-18 0,18 1 15,0-1-15,0 0 16</inkml:trace>
  <inkml:trace contextRef="#ctx0" brushRef="#br3" timeOffset="142828.4124">29722 17762 0,'0'0'0,"17"18"16,36 35-16,0 0 15,0 0 1,-35-36-16,-1 1 15,1 17-15</inkml:trace>
  <inkml:trace contextRef="#ctx0" brushRef="#br3" timeOffset="142990.3313">29916 17762 0,'0'0'0,"-53"53"15,17-35-15,19 17 0,-1 0 0,-17 36 16,17-36 0,18-17-16,0 0 0,0-1 15,35 1-15,-17-18 16</inkml:trace>
  <inkml:trace contextRef="#ctx0" brushRef="#br3" timeOffset="143441.3273">30198 17568 0,'35'-17'0,"0"-1"16,-17 18-16,53-18 16,-36 18-16,18 36 15,-36-19-15,1 19 0,-18-19 16,0 71-16,-18-52 16,-17-19-16,17 19 0,-34 17 15,16-36 1,19 1-16,-1 17 15,18 0-15,18-17 16,17 0-16,0-1 0,-17 1 16,35 0-1,-36-18-15,1 17 16,-36-17-16,-35 18 16,18-18-16,0 0 15,0 0-15,-18 18 16,35-18-16,0 0 15</inkml:trace>
  <inkml:trace contextRef="#ctx0" brushRef="#br3" timeOffset="143670.0035">30709 17762 0,'0'18'0,"0"-36"0,18 54 16,17-19-16,18 36 15,-18-35-15,36 35 16,-36-36-16,1 1 16,-19 0-16,1-1 0,-1-17 15,-17 18-15,0-36 16</inkml:trace>
  <inkml:trace contextRef="#ctx0" brushRef="#br3" timeOffset="143841.5033">30992 17727 0,'0'0'0,"-71"71"0,36-36 16,-36 35-16,54-34 15,-19-1-15,19 18 16,17-35-16,0-1 0,17-17 16</inkml:trace>
  <inkml:trace contextRef="#ctx0" brushRef="#br3" timeOffset="144825.497">31415 17515 0,'0'18'0,"0"0"31,18 17-15,-1 0-16,1 1 0,-1-1 16,1 53-16,0-35 15,-18-18-15,35 36 16,-35-36-16,18-17 15,-18 17-15,0-17 0,17-18 16</inkml:trace>
  <inkml:trace contextRef="#ctx0" brushRef="#br3" timeOffset="145209.5097">31997 17427 0,'0'53'16,"-18"-18"-16,1 54 15,17-36-15,-18-1 16,18 19-16,0-18 0,0 0 16,18 0-16,17 35 15,-17-53-15,17 18 16,-35-35-16,35-18 16,-17 0-16,17-18 15,-17 1-15,-18-36 16,0 17-16,-36-17 15,19 36-15,-36-19 16,35 36-16,-17-17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7:21:15.78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4291 13345 0,'0'0'0,"0"0"0,0 0 16,0 0-16,0-25 0,0 25 15,0 0-15,0 0 0,0 0 0,0 0 16,25 0-16,-25 0 15,0 0-15,0 0 0,0 0 0,0 0 16,0 0-16,-25 0 16,25 0-16,0 0 0,0 0 0,0 0 0,-25 0 15,25 0-15,0 0 0,-24 0 0,-1 25 16,25-25-16,-25 0 15,0 25-15,25-25 0,-25 25 0,25-25 0,-24 0 16,-1 24-16,25-24 0,0 25 0,-25-25 16,25 0-16,-25 25 0,25-25 0,-25 25 15,25-25-15,0 25 0,-24-1 0,-1 1 0,25 0 16,-25 0-16,0 0 0,0 74 15,1-74-15,-1 49 0,25-49 16,-25 49-16,25-49 0,0 0 16,0 49-16,-25-24 0,25-25 15,0-1-15,0 26 0,0-25 0,0 0 16,0-1-16,0 26 0,0-25 0,0 0 15,25-25-15,-25 25 0,0-1 0,0 1 0,0 0 16,0 0-16,25 24 0,-25-24 0,25 0 16,-25 0-16,0 0 0,24-1 0,-24-24 15,0 25-15,25 25 0,-25-25 0,25-25 16,-25 24-16,25 26 15,-25-50-15,25 50 0,-1-50 0,-24 24 0,25 1 16,0 0-16,-25-25 0,25 25 0,-25 0 16,25-25-16,-1 24 0,-24-24 0,25 25 15,-25-25-15,25 25 0,0 0 16,0-25-16,-25 0 0,24 25 0,1-25 0,-25 0 15,25 24-15,0-24 0,-25 0 0,25 25 16,-1-25-16,1 0 0,25 25 0,-50-25 16,25 0-16,-1 25 0,1-25 0,0 0 15,0 0-15,0 0 0,-1 0 0,1 0 16,25 0-16,-25 0 0,-25 0 0,24-25 15,1 25-15,0 0 0,25-25 0,-25 25 16,-25 0-16,24 0 0,1-25 0,0 25 0,0 0 16,0-24-16,-25 24 0,24 0 15,1 0-15,25-25 0,-25 25 0,-1 0 16,1 0-16,0-25 0,-25 25 0,25 0 15,0 0-15,-1 0 0,-24 0 0,50-25 16,-25 25-16,0 0 0,-25 0 0,24-25 0,1 25 16,0 0-16,0 0 0,0-24 0,-1 24 0,1 0 15,-25 0-15,25-25 0,0 25 0,0 0 16,-1-25-16,1 25 0,-25-25 0,25 25 15,0 0-15,0-25 0,-1 25 0,-24-24 0,25 24 16,0 0-16,0-25 0,-25 25 16,25 0-16,0-25 0,-1 25 15,-24 0-15,25 0 0,0 0 0,-25 0 16,25 0-16,-25 0 0,25 0 0,-25 25 0,24-25 15,-24 0-15,25 0 0,0 0 0,-25 0 16,25 0-16,24 0 0,-24 25 16,0-25-16,0 0 0,0-25 0,-25 25 0,49 0 15,-24 0-15,0 0 0,0 0 0,-1 0 0,1 0 16,-25 0-16,25-25 0,0 25 15,0 0-15,-25 25 0,24-25 0,-24 0 0,0 0 16,25 0-16,-25 0 0,25 0 0,0 0 0,-25 25 16,25-25-16,-25 0 0,49 0 15,-49 0-15,25 0 0,0 0 0,0 0 0,-1 0 16,1 0-16,0-25 0,0 25 15,0 0-15,0 0 0,-1-25 0,26 25 16,-25 0-16,0-25 0,-1 25 0,1 0 16,25 0-16,-25-25 15,24 25-15,-24 0 0,0 0 0,-25 0 0,25 0 16,-1 0-16,1 0 0,-25 0 15,50 0-15,-25 0 0,-25 0 0,24 0 0,1 0 16,-25-24-16,25 24 0,0 0 0,-25 0 16,25 0-16,-1 0 0,-24 0 0,50-25 15,-50 25-15,25 0 0,0 0 0,-25 0 0,24 0 16,1 0-16,0 0 15,0-25-15,-25 25 0,25 0 0,-1 0 0,-24 25 16,25-25-16,0 0 0,-25 0 0,25 0 0,0-25 16,-1 25-16,1 0 0,-25 0 0,25 0 15,0 0-15,25 0 0,-26 0 0,1-25 16,0 25-16,0 0 15,0-25-15,-1 25 0,1 0 0,-25 0 0,25 0 16,-25-24-16,25 24 0,-25 0 0,0 0 16,25 0-16,-25 0 0,24 0 0,-24 0 15,25 0-15,-25 0 0,25 0 0,-25 0 0,0 0 16,25 0-16,-25 0 0,25 0 15,-25 0-15,49 0 0,-49 0 16,25-25-16,-25 25 0,25 0 0,-25 0 0,25 0 16,-1-25-16,1 25 0,-25 0 15,25 0-15,-25 0 0,25-25 16,-25 25-16,25 0 0,-25 0 0,0 0 0,24 0 15,-24 0-15,0 0 0,25-25 16,0 25-16,-25 0 0,25 0 0,-25-24 0,25 24 16,-1-25-16,1 25 0,0-25 15,-25 25-15,50-25 0,-26 0 0,1 25 16,0 0-16,-25-24 0,25 24 15,0 0-15,-25-25 0,25 25 0,-25 0 0,24-25 16,-24 25-16,25 0 0,-25-25 0,25 25 0,-25 0 16,25-25-16,-25 0 0,25 25 0,-25 0 15,24-24-15,-24 24 0,0 0 0,25-25 16,-25 25-16,25 0 0,0-25 0,-25 0 15,0 25-15,25 0 0,-25-25 0,0 25 16,24-24-16,-24 24 0,25-25 0,-25 25 16,0-25-16,0 25 0,0-25 0,0 25 15,0-25-15,0 25 0,0 0 0,25-24 16,-25-1-16,0 0 0,0 0 15,0 25-15,0-25 0,0 1 0,0 24 16,0-25-16,25 0 0,-25 0 0,0 25 0,0-25 16,0 1-16,0 24 0,0-25 15,0 0-15,0 25 0,0-25 0,0 25 16,0-25-16,-25 1 0,25-1 15,0 0-15,0 25 0,0-25 0,-25 0 16,25 25-16,0-24 0,0-1 0,0 0 0,-25 0 0,25 0 16,0 1-16,0-1 0,0 0 0,-24 25 0,24-25 15,0 0-15,0 1 0,-25 24 16,25-25-16,0 0 0,0 25 0,-25-25 15,25 0-15,-25 25 0,25-25 0,-25 1 16,25 24-16,-24-25 0,24 25 0,-25-25 16,0 0-16,25 25 0,-25-25 15,25 1-15,-25-1 0,1 0 0,24 25 0,-25-25 16,25 25-16,-25-25 0,0 1 15,0 24-15,0-25 0,25 0 16,-24 25-16,-1-25 0,25 25 16,-25-25-16,0 25 0,0-24 0,25 24 0,-24 0 15,-1-25-15,25 25 0,-25 0 0,0-25 16,25 25-16,-49-25 0,24 25 0,25-25 15,-25 25-15,0 0 0,0-24 0,25 24 16,-24 0-16,-1 0 0,0-25 0,0 25 0,0 0 16,25 0-16,-24 0 0,-1 0 0,-25 0 15,25 0-15,1 0 0,-1 0 0,0 0 16,0 0-16,-24 0 0,-1 0 15,25 0-15,-24 0 0,24 0 0,0 0 0,0 0 16,0 0-16,0 0 0,1 0 0,-1 25 16,0-25-16,0 0 0,0 0 0,25 0 0,-24 0 15,-1 0-15,0 0 0,0 0 0,-24 0 0,24-25 16,0 25-16,0 0 0,-24 0 0,24 0 15,-25 0-15,25 0 0,-24 0 0,24 0 0,-25 0 16,26 0-16,-26 0 0,25 0 0,0 0 16,-49 0-16,49 0 0,0 0 0,1 0 15,-26 0-15,25 0 0,0 0 0,1 0 16,24 0-16,-25 0 0,0 0 0,0 0 15,25 0-15,-25 0 0,0 0 0,1 0 16,-1 0-16,0 0 0,0 25 0,0-25 0,1 0 16,-1 0-16,-50 0 0,51 24 0,-26-24 15,25 0-15,0 0 0,-24 0 0,24 25 16,0-25-16,-24 0 0,24 25 0,0-25 0,0 0 15,-24 0-15,24 25 0,0-25 0,25 0 16,-25 0-16,0 0 0,1 0 0,24 0 0,-25 25 16,25-25-16,0 0 0,-25 0 0,0 0 15,25 0-15,-25 0 0,25 0 16,-24 0-16,-1 0 0,25 0 0,-25 24 15,25-24-15,-25 0 0,0 0 0,25 0 16,-49 25-16,24-25 0,25 25 0,-25-25 16,0 25-16,0-25 0,25 25 0,-24-25 0,-1 0 15,0 24-15,25-24 0,-25 25 16,0-25-16,25 25 0,-24-25 0,-1 25 0,0-25 15,25 0-15,-25 25 0,0-25 16,25 0-16,-24 24 0,24-24 0,-25 0 16,0 0-16,25 0 0,-25 25 0,0-25 0,1 0 0,24 0 15,-25 25-15,-25-25 0,25 0 16,25 25-16,-24-25 0,24 0 0,-25 0 0,0 25 15,25-25-15,0 0 0,-25 0 0,25 0 16,-25 0-16,25 24 0,0-24 0,-24 0 16,24 0-16,0 0 0,-25 0 0,25 0 15,-25 25-15,25-25 0,-25 0 0,25 0 16,-25 0-16,1 25 15,-1-25-15,-75 50 0,51-50 0,24 25 16,-25-1-16,1 1 0,24-25 0,0 0 16,0 25-16,1-25 0,-1 25 0,0-25 0,25 0 15,-25 0-15,25 0 0,0 25 0,-25-25 0,25 0 16,0 0-16,0 0 0,0 0 0,0 0 15,0 0-15,0 0 0,0 0 0,0 0 16,0 0-16,0 0 0,0 0 0,0 0 16,0 0-16,0 0 0,0 0 15,0 0-15,0 0 0,0 0 0,0 0 16,0 0-16,0 0 0,-24 0 0,24 0 15,0 0-15,0 0 0,-25 0 0,25 0 16,0 0-16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3:42:05.184"/>
    </inkml:context>
    <inkml:brush xml:id="br0">
      <inkml:brushProperty name="width" value="0.10583" units="cm"/>
      <inkml:brushProperty name="height" value="0.10583" units="cm"/>
      <inkml:brushProperty name="color" value="#0070C0"/>
    </inkml:brush>
    <inkml:brush xml:id="br1">
      <inkml:brushProperty name="width" value="0.10583" units="cm"/>
      <inkml:brushProperty name="height" value="0.10583" units="cm"/>
      <inkml:brushProperty name="color" value="#00B050"/>
    </inkml:brush>
    <inkml:brush xml:id="br2">
      <inkml:brushProperty name="width" value="0.10583" units="cm"/>
      <inkml:brushProperty name="height" value="0.10583" units="cm"/>
      <inkml:brushProperty name="color" value="#FF0000"/>
    </inkml:brush>
  </inkml:definitions>
  <inkml:trace contextRef="#ctx0" brushRef="#br0">21343 11606 0,'-18'0'16,"36"0"15,0 0-15,-1 0-1,1 18 1,0-18 0,-1 0-1,1 0-15,17 0 16,-17 0-16,35 0 15,-18 0-15,36 0 16,-36 0-16,53 18 16,-35-18-16,53 0 15,-53 17-15,17-17 16,1 0-16,-1-17 16,19 17-16,87-18 15,-88 0-15,0 18 0,89-17 16,-89 17-16,106-18 15,-88 18-15,0 0 16,105 18-16,-105-1 16,123 1-1,-123-18-15,18 18 0,-1-18 16,1 0-16,-18 0 16,17 0-16,-17 0 0,88-18 15,-106 0-15,36 1 16,-89 17-16,0 0 15,-35-18-15,-35 18 16</inkml:trace>
  <inkml:trace contextRef="#ctx0" brushRef="#br0" timeOffset="3582.4092">28540 15893 0,'17'-18'15,"-17"0"1,0 36 15,18 17-15,-18 1-16,18-1 0,-18 88 15,0-52-15,17 70 16,-17-70 0,0 70-16,18-88 15,0 17-15,-18-35 16,17-17-16,-17 0 0,0-1 16,18-17-16,-18-17 15</inkml:trace>
  <inkml:trace contextRef="#ctx0" brushRef="#br0" timeOffset="3954.1446">28222 16281 0,'18'0'15,"0"-36"-15,-1 19 16,36-36 0,-18 18-16,-17-18 0,17 17 15,-17 1-15,0-18 16,17 18-16,-18-18 0,1 0 0,17-17 15,-35 34-15,18 19 16,-18-1-16,18 18 16,17 18-1,0 17-15,0 0 0,1 18 16,70 35-16,-53-35 16,17-35-16,-17 17 0,0-17 15</inkml:trace>
  <inkml:trace contextRef="#ctx0" brushRef="#br0" timeOffset="8686.9324">1887 2611 0,'0'-36'16,"0"19"0,18 34-1,-18 36 1,18 0-16,17 88 15,-17-70-15,-1 17 0,18 0 16,-17-17-16,35 70 16,-35-88-16,-1-18 0,1-17 15,-18-1-15,18 1 16,-18-36-16,0 1 16</inkml:trace>
  <inkml:trace contextRef="#ctx0" brushRef="#br0" timeOffset="8921.0749">1887 3334 0,'0'0'16,"71"106"-16,-36-53 0,0-18 0,36 0 15,-36-35 1,1 0-16,17 0 15,-18-18-15,18-34 16,-18 34-16,-17 0 0,35-35 16,-36 18-16,36-36 15,-35 36 1</inkml:trace>
  <inkml:trace contextRef="#ctx0" brushRef="#br0" timeOffset="10072.4167">29704 3369 0,'18'0'47,"17"0"-47,0 0 16,18 0-1,-18 0-15,1 0 0,16-18 16,-34 18-16</inkml:trace>
  <inkml:trace contextRef="#ctx0" brushRef="#br0" timeOffset="11133.3282">29722 3369 0,'0'0'16,"0"18"-16,0-1 0,17 19 16,-17-19-1,0 36 1,0-35-16,18 52 15,-18-34-15,0 52 16,0-53-16,0 89 16,-18-72-16,18 72 15,-17-53-15,17-1 0,-18 89 16,0-89 0,18 1-16,0 88 15,0-71-15,0 71 16,0-71-16,0 0 0,0 0 15,0 89 1,0-72-16,0-16 0,0 16 0,0-16 16,18 105-1,-18 0-15,0-106 16,-18 106-16,18-88 16,0 105-16,-17-105 15,17 0-15,0-18 16,0 124-16,0-106 0,0 0 15,-18-18-15,18 18 16,0 105-16,-18-105 16,18 18-16,0-19 15,0 1-15,0 0 0,0 106 16,0-106-16,0-1 16,18-16-16,-18 16 0,0 107 15,0-124-15,0 124 16,0-106-16,0-18 15,0 18-15,18 0 0,-18 0 16,0 105 0,17-123-16,1 124 15,-18-18-15,18-88 16,-18 0-16,0-18 0,17 18 16,-17 0-16,0-1 0,0 107 15,0-106 1,0-18-16,0 18 0,0-18 15,-17 18-15,17 88 16,0-106-16,0 106 16,0-106-16,-18 106 15,18-105-15,-18 87 16,18-88-16,0 89 16,0-107-16,0 18 15,0 54-15,18-72 16,-18 71-16,0-88 15,18 88 1,-18-70-16,0-1 0,17-17 16,-17 18-16,0 52 15,-17 1-15,17-54 16,-18-17-16,-17 71 16,35-71-16,0-18 15,-18 18-15,18-18 0,0 0 16,0 1-16,0-19 0,18 19 15,-1-36-15,-17 17 16,18-17-16,-18 18 0,18-18 16,-1 17-16,-17 1 15,18-18 1,-18 18 0,17-18-16,1 17 15,0-17-15,-1 0 16,36 0-1,-17 0-15,-19 0 0,1 0 16,-1-17-16</inkml:trace>
  <inkml:trace contextRef="#ctx0" brushRef="#br0" timeOffset="12847.117">30515 3422 0,'18'-18'0,"-18"1"16,18 17-16,-1 0 0,1 0 15,-1 0 1,1 0-16,0 0 0,17 0 15,-17 0-15,17 0 16,-17 0 0,17-18-16,-17 18 15,-1 0-15,1 18 32,-18-1-17,17 1-15,1 0 16,-18-1-16,18 19 15,-1-19-15,-17 1 16,0-1-16,0 36 16,0-17-16,0-19 0,0 19 15,0-1-15,0 0 0,0 0 16,0 1-16,0 52 16,0-35-16,0 0 15,0 0-15,0 0 0,0 17 0,0 1 16,0 87-16,0-69 15,0-19-15,18 124 16,-18-106-16,18 89 16,-18-89-16,17 18 15,-17 88-15,18-88 16,-18 105-16,0-105 16,18 123-16,-18-105 15,-18 105 1,18-105-16,0 123 15,0-124-15,0 124 16,0-123-16,0 122 16,0-122-16,0-1 15,-18 1-15,18-1 0,0 1 16,0 17-16,0 106 16,0-106-16,0-18 0,-17 1 15,17 141-15,0-142 16,0 18-16,0-17 15,0-1-15,0 18 0,0 124 16,0-142-16,0 18 16,17-17-16,-17 140 15,0-140-15,18-1 16,-18 1-16,18 140 16,-18-140-16,0-1 0,35 107 15,-35-107-15,17 1 16,1 105-1,0-106-15,-1 89 0,1-89 16,0 89-16,-1-106 16,1 106-1,-18-107-15,18-16 0,-1 105 16,-17-88-16,18-18 16,-18 0-16,17-18 0,-17 89 15,18-88-15,-18 70 16,18-71-1,-18-17-15,0 0 0,0 0 16,17 0-16,1 18 16,0-1-16,-18-52 15,17 17-15,-17-17 0,18-1 16,-18 1 0,0 0-16,-18-1 31,1-17-16,-1 0-15,-35 0 16,35 0-16,-52 0 16,35 18-16,-36-18 15,36 0-15,-53 0 16,52 0-16,-34 0 16,35 0-16,-1 0 15,1 0-15,-36 0 16</inkml:trace>
  <inkml:trace contextRef="#ctx0" brushRef="#br0" timeOffset="14069.2019">30233 3598 0,'0'-35'16,"0"17"-16,-18 1 16,1 17-1,-1 35 1,-17 0-16,17 1 15,-17 34-15,35-17 16,0 18-16,18-54 16,-18 19-16,35-1 0,-17-18 15,52 19 1,-35-36-16,18 17 16,-17-17-16,16-17 15,-16-19-15,-19 19 0,19-54 16,-19 36-16,-17-36 15,-17 36-15,-1 0 16,0 0-16,-35-1 16,36 19-16,-36-19 15,18 19-15,-1 17 16,19 0-16,-19 17 16</inkml:trace>
  <inkml:trace contextRef="#ctx0" brushRef="#br0" timeOffset="15410.815">30286 9737 0,'0'-18'0,"0"0"16,-18 18 0,18-17-16,-17-1 15,-1 18 1,0 0-16,-17 18 16,35-1-16,-17 1 15,-1 0-15,0 17 0,-17 36 16,17-36-16,18 18 15,-17 17 1,34-34-16,1-1 0,0 0 16,17-17-16,-17-1 0,70 1 15,-53-18-15,0 0 16,1 0-16,16-18 0,1-52 16,-17 52-1,-36-17-15,17 0 0,-17-1 16,0-17-16,-17 18 0,-1 0 15,-35-36 1,18 54-16,-36-36 16,1 35-16,34 18 15,1 0-15</inkml:trace>
  <inkml:trace contextRef="#ctx0" brushRef="#br0" timeOffset="16223.0524">30004 4604 0,'17'-18'47</inkml:trace>
  <inkml:trace contextRef="#ctx0" brushRef="#br0" timeOffset="16367.2873">30409 4533 0,'18'0'16</inkml:trace>
  <inkml:trace contextRef="#ctx0" brushRef="#br0" timeOffset="16634.7156">30039 5186 0,'18'0'0,"-1"0"15,1-18 1,0 18-16</inkml:trace>
  <inkml:trace contextRef="#ctx0" brushRef="#br0" timeOffset="16777.7945">30321 5186 0,'18'-18'0,"0"18"16,-1-17-16,1 17 16</inkml:trace>
  <inkml:trace contextRef="#ctx0" brushRef="#br0" timeOffset="17233.7638">29986 6103 0,'0'0'0,"18"0"16,-1 0-1,1 0 1,0 0-16,17 0 15</inkml:trace>
  <inkml:trace contextRef="#ctx0" brushRef="#br0" timeOffset="17384.1089">30321 6156 0,'18'0'16,"-18"-18"-1</inkml:trace>
  <inkml:trace contextRef="#ctx0" brushRef="#br0" timeOffset="17801.6985">30092 6932 0,'18'-18'32,"-1"18"-17,1-17 1,0 17-16</inkml:trace>
  <inkml:trace contextRef="#ctx0" brushRef="#br0" timeOffset="17945.6974">30409 6897 0,'0'0'0,"18"0"15,0 0 1</inkml:trace>
  <inkml:trace contextRef="#ctx0" brushRef="#br0" timeOffset="18341.7517">29951 7726 0,'0'0'16,"17"0"-16,1 0 16,17-18-1,-17 18-15,17-17 0</inkml:trace>
  <inkml:trace contextRef="#ctx0" brushRef="#br0" timeOffset="18502.6328">30339 7655 0,'18'0'15,"-1"0"1,1 0-1,17 0-15,-17 0 16</inkml:trace>
  <inkml:trace contextRef="#ctx0" brushRef="#br0" timeOffset="18603.4004">30603 7673 0,'0'0'0,"0"-18"16</inkml:trace>
  <inkml:trace contextRef="#ctx0" brushRef="#br0" timeOffset="19076.1275">29933 8484 0,'0'-17'31,"18"17"-31,-1-18 16,1 0-16,0 18 16,-1 0-16</inkml:trace>
  <inkml:trace contextRef="#ctx0" brushRef="#br0" timeOffset="19203.517">30215 8449 0,'0'0'16,"18"0"-16,0 0 16,-18-18-1</inkml:trace>
  <inkml:trace contextRef="#ctx0" brushRef="#br0" timeOffset="19335.2133">30462 8414 0,'36'0'0,"-72"0"16,89 0-16,-35-18 0,0 18 16</inkml:trace>
  <inkml:trace contextRef="#ctx0" brushRef="#br0" timeOffset="19703.8954">29968 9049 0,'0'0'16,"0"-18"15,36 18-15,-36-18-16,17 18 15,1 0-15</inkml:trace>
  <inkml:trace contextRef="#ctx0" brushRef="#br0" timeOffset="19852.4363">30215 9031 0,'18'0'16,"0"0"-1,-1 0 1,-17-18-16,18 18 0</inkml:trace>
  <inkml:trace contextRef="#ctx0" brushRef="#br0" timeOffset="21722.4512">30092 10742 0,'0'-18'31,"35"18"-15</inkml:trace>
  <inkml:trace contextRef="#ctx0" brushRef="#br0" timeOffset="21873.0591">30357 10760 0,'17'0'31,"1"0"-31,-1 0 15,1 0-15</inkml:trace>
  <inkml:trace contextRef="#ctx0" brushRef="#br0" timeOffset="22278.0479">30092 11589 0,'0'-18'16,"18"18"0,-1 0-16</inkml:trace>
  <inkml:trace contextRef="#ctx0" brushRef="#br0" timeOffset="22434.9755">30374 11518 0,'18'-17'15,"-1"17"-15,1 0 16,0 0 0</inkml:trace>
  <inkml:trace contextRef="#ctx0" brushRef="#br0" timeOffset="23112.9495">30021 12471 0,'18'0'15,"-18"17"1,18-17-16,-1 0 15</inkml:trace>
  <inkml:trace contextRef="#ctx0" brushRef="#br0" timeOffset="23278.6504">30339 12488 0,'18'0'0,"-1"0"15,1 0-15,-1 0 16,19 0-16,-19 0 16,1 0-1</inkml:trace>
  <inkml:trace contextRef="#ctx0" brushRef="#br0" timeOffset="23674.9165">30110 13282 0,'17'0'31,"1"0"-15,0 0-16</inkml:trace>
  <inkml:trace contextRef="#ctx0" brushRef="#br0" timeOffset="23829.0238">30462 13212 0,'18'0'0,"0"0"16,-1 17 0,1-17-16</inkml:trace>
  <inkml:trace contextRef="#ctx0" brushRef="#br0" timeOffset="24162.6508">30110 13935 0,'0'0'0,"17"0"32,36 17-32,-35-17 15,-1 0-15</inkml:trace>
  <inkml:trace contextRef="#ctx0" brushRef="#br0" timeOffset="24307.9474">30462 13935 0,'0'0'0,"18"0"0,0 0 15,-1 0 1,1 0-16</inkml:trace>
  <inkml:trace contextRef="#ctx0" brushRef="#br0" timeOffset="24513.8188">30110 14323 0,'17'0'16,"1"0"-1,0 0 1,-1-18 0</inkml:trace>
  <inkml:trace contextRef="#ctx0" brushRef="#br0" timeOffset="24646.3733">30515 14270 0,'0'0'16,"18"0"-16,0 0 0,-1 0 16</inkml:trace>
  <inkml:trace contextRef="#ctx0" brushRef="#br0" timeOffset="24853.1744">30127 14764 0,'0'0'0,"18"0"16</inkml:trace>
  <inkml:trace contextRef="#ctx0" brushRef="#br0" timeOffset="24975.3089">30339 14852 0,'0'18'0</inkml:trace>
  <inkml:trace contextRef="#ctx0" brushRef="#br0" timeOffset="27022.9809">31044 9948 0,'18'0'32,"17"18"-17,-17-18 1,17 0-16,1 0 16,34-18-16,-35 18 15,1 0-15,-19 0 16,1-17-16,17 17 15,-52 0 17,-1 0-32</inkml:trace>
  <inkml:trace contextRef="#ctx0" brushRef="#br0" timeOffset="27344.7008">31203 9825 0,'0'-18'16,"18"18"-1,-36 0 1,1 0 0,-36 18-1,35 0-15,-35 17 16,35-18-16,-17 1 15,18 0-15,-1-1 0,18 1 16,18 0-16,17 17 16,-18-17-16,19-1 0,17 1 15,-36-1-15,19 1 16,-1 17 0,-18-17-16,1-18 0,-18 18 15,0-1-15</inkml:trace>
  <inkml:trace contextRef="#ctx0" brushRef="#br0" timeOffset="28078.2863">30992 3757 0,'52'0'16,"1"-18"-16,-17 18 0,87-35 16,-70 18-1,18-1-15,-18 18 0,35-18 16,-71 18-16,1 0 16,-36 0-1</inkml:trace>
  <inkml:trace contextRef="#ctx0" brushRef="#br0" timeOffset="28439.7468">31309 3493 0,'-18'0'16,"-35"35"-1,36-18 1,-54 36-16,1 0 16,52-35-16,0 0 15,1 17-15,17-18 16,0 1-1,17 0-15,19-18 16,-1 17-16,-17-17 16,17 18-16,18 0 15,17-1-15,-34-17 16,-1 18-16,-17-18 16,-1 18-16</inkml:trace>
  <inkml:trace contextRef="#ctx0" brushRef="#br1" timeOffset="48576.9092">5662 13141 0,'0'18'16,"0"17"-1,0-17-15,0 17 16,18 71-1,-1-53-15,36 70 16,0-52-16,-18-18 0,54 17 16,-36-35-16,52-17 15,-69 0-15,34-36 16,-52 18-16,17-35 16,-35 17-16</inkml:trace>
  <inkml:trace contextRef="#ctx0" brushRef="#br1" timeOffset="48884.28">5433 13600 0,'0'-18'15,"17"0"-15,1-35 16,17 18-16,1-71 16,-19 71-16,1-18 0,17-17 15,-17 34-15,-1 1 16,1 17-16,17 18 16,-17 18-1,35 35 1,0-18-16,-18-35 15,36 18-15,-36-1 16,-17-17-16</inkml:trace>
  <inkml:trace contextRef="#ctx0" brushRef="#br1" timeOffset="50407.082">32226 3545 0,'18'-17'15,"35"-1"-15,-18 18 16,53-17-1,-52-1-15,16 18 0,-16 0 16,17-18-16,-36 18 16</inkml:trace>
  <inkml:trace contextRef="#ctx0" brushRef="#br1" timeOffset="51541.6985">32279 3581 0,'0'17'16,"0"1"-16,-17 35 16,17-35-16,0 52 15,0-35 1,0 1-16,0-1 0,0 18 0,0 0 15,17 35 1,-17-35-16,0 53 16,0-36-16,0-17 0,0 18 15,-17-1-15,17 71 16,0-70-16,0 88 16,0-89-16,0 18 15,-18-17-15,18 0 0,0 17 16,0 71-16,0-71 15,0 0-15,0 88 16,0-88-16,-18 1 0,18-1 16,0 0-16,-17 0 0,17 89 15,-18-89 1,18 106-16,0-106 16,0 88-16,0-87 15,0-1-15,0 88 16,0-88-16,0 1 15,0-1-15,18 71 16,-36-71-16,0 106 16,1-106-16,-1 106 15,0-106-15,18 89 16,0-89-16,-17 0 16,17 0-16,0 0 0,0 89 15,0-89-15,0 88 16,0-87-16,0 87 15,0-88-15,0 89 16,0-89-16,-18 88 16,18-88-1,0 0-15,0 1 0,-17 87 16,17-105-16,0 105 16,0-88-16,-18 71 15,18-71-15,-18 0 16,18 1-16,-17-1 15,17 0-15,-18 71 16,18-71-16,-18 88 16,18-88-16,-17 89 15,17-1-15,0-88 16,-18-17-16,18 105 16,0-87-16,0-1 15,0 0-15,0 0 0,18-17 16,-18 17-16,17 71 15,-17-89-15,18 89 16,-18-88-16,0-1 0,0 18 16,0-17-16,18-1 0,-18 89 15,17-88 1,-17 70-16,18-88 16,0 17-16,-18-17 0,17 0 15,1 35-15,-1-35 16,1 18-1,-18-36-15,18 18 16,-1-35-16,-17-1 16,0 1-16,18-18 31,-36 0-31,18-18 16,0 1-1,18 17 1,0 0-16,-1 0 0,1-18 15,17 18 1,-17 0-16,-1 0 0,19 0 16,-1 0-16,-17 0 0,-1 0 15,19 0-15,-19-18 0</inkml:trace>
  <inkml:trace contextRef="#ctx0" brushRef="#br1" timeOffset="53436.0366">33320 3475 0,'18'0'32,"-18"-18"-17,35 18 1,-18 0-16,36 0 15,-35 18-15,17-18 16,-17 0-16,0 0 0,-1 0 16,-17 18 15,-17 17-15,17 0-16,-18 36 15,18-36-15,0 53 16,0-35-16,0-18 15,18 36-15,-18-18 0,0 53 16,0-36 0,17 36-16,-17-35 15,18-19-15,-18 19 0,0 0 16,0 70-16,0-71 16,-18 89-1,18-88-15,-17 17 0,17-18 16,-18 18-16,18 71 15,-18-71-15,18 89 16,0-89-16,-17 0 16,17 0-16,0 1 0,-18 87 15,18-88-15,-18 89 16,1-89-16,17 18 16,-18 70-16,18-88 15,-18 18-15,18-18 16,0 0-16,0 1 0,-17-1 0,17 106 15,0-106-15,-18 106 16,1-88 0,-1 88-16,18-106 15,-18 106-15,1-106 16,-1 18-16,18-18 16,0 18-16,-18 88 15,18-106-15,0 1 16,0 16-16,0-16 0,0 87 15,0-88-15,0 89 16,0-89-16,0 88 16,0-88-16,0 1 15,0 16-15,0-16 0,0 87 16,0-88-16,-17 0 16,17 1-16,0-19 0,-18 18 15,18 1-15,0-1 16,0-18-16,0 18 0,-18-17 15,18 17-15,0-17 0,0 17 16,0-17-16,0 17 0,0-18 16,0 89-16,0-71 15,18 71-15,-18-88 16,18 87 0,-18-87-16,17 88 15,-17-89-15,0 89 16,18-89-16,-18 19 0,0 52 15,0 17 1,0-87-16,18 0 0,-18-1 16,0 1-16,17-18 0,-17 17 15,36 54 1,-36-54-16,17-17 0,1 0 16,17 71-16,-17-72 15,-1 19-15,1-18 0,0 0 16,-1 0-16,19 35 15,-19-35-15,-17-18 16,18 18-16,-1-18 0,-17 1 16,0-1-16,18 18 15,-18 0-15,0-36 16,0 1-16,-18-36 47,1 1-32,-1 17-15,-17-18 16,-18 18-16,18 0 16,-18 0-1,18 0-15,-18 0 16,35 0-16,0 0 0</inkml:trace>
  <inkml:trace contextRef="#ctx0" brushRef="#br1" timeOffset="57413.8361">32985 3722 0,'0'17'16</inkml:trace>
  <inkml:trace contextRef="#ctx0" brushRef="#br1" timeOffset="57803.8423">32985 3722 0,'0'0'0,"0"-18"0,0 1 15,0-1 1,-18 0 0,0 18-16,-17 0 15,18-17-15,-36 17 16,35 17-16,0-17 15,-17 36-15,17-19 0,-34 36 16,52-18-16,-18 36 16,18-18-16,35 17 15,0-34 1,18 17-16,0-53 16,35 17-16,-35-34 15,18-19-15,-18 1 16,0-36-16,-18 36 15,0-53 1,-35 53-16,-17-1 0,-19 1 16,1 0-16,-53 0 15,53 35-15,-71 0 16,71 17-16</inkml:trace>
  <inkml:trace contextRef="#ctx0" brushRef="#br1" timeOffset="58497.9264">32561 4445 0,'0'0'0,"18"0"15,0-18 1,-1 18-16,19 0 15,-19 0-15,1 0 0,0 0 16</inkml:trace>
  <inkml:trace contextRef="#ctx0" brushRef="#br1" timeOffset="58660.4313">33038 4427 0,'0'0'0,"17"0"16,1-17 0,17 17-16,-17 0 0</inkml:trace>
  <inkml:trace contextRef="#ctx0" brushRef="#br1" timeOffset="58849.4202">32579 4851 0,'0'17'16,"18"-17"0,35 0-1,-36 0 1</inkml:trace>
  <inkml:trace contextRef="#ctx0" brushRef="#br1" timeOffset="58970.8507">32897 4921 0,'0'0'0,"17"0"0,36-17 15,-35 17-15,-1 0 16</inkml:trace>
  <inkml:trace contextRef="#ctx0" brushRef="#br1" timeOffset="59294.5131">32579 5627 0,'0'0'0,"18"0"32,17-18-17,-17 18-15,-1 0 16</inkml:trace>
  <inkml:trace contextRef="#ctx0" brushRef="#br1" timeOffset="59422.5151">32808 5715 0,'36'0'15,"-72"0"-15,89 0 0,-35 0 16</inkml:trace>
  <inkml:trace contextRef="#ctx0" brushRef="#br1" timeOffset="59956.0485">32526 6597 0,'0'0'0,"0"18"0</inkml:trace>
  <inkml:trace contextRef="#ctx0" brushRef="#br1" timeOffset="60149.726">32597 6791 0,'0'0'0,"17"0"0,1-18 15,0 18-15,17 0 16,-17 0-16,34 0 16,-16 0-16</inkml:trace>
  <inkml:trace contextRef="#ctx0" brushRef="#br1" timeOffset="60289.3924">32985 6809 0,'17'0'16</inkml:trace>
  <inkml:trace contextRef="#ctx0" brushRef="#br1" timeOffset="60589.9417">32508 7444 0,'0'0'0,"18"0"31,17 0-31,1 0 16,-19 0-16,19 17 15,-19-17-15</inkml:trace>
  <inkml:trace contextRef="#ctx0" brushRef="#br1" timeOffset="60739.3391">33020 7620 0,'18'-18'0,"-36"36"0</inkml:trace>
  <inkml:trace contextRef="#ctx0" brushRef="#br1" timeOffset="60929.8458">32385 8008 0,'0'0'16,"-18"0"-16,36 0 16,0 0-1,17 0-15,-17 0 0,-1 0 16,1 0-16</inkml:trace>
  <inkml:trace contextRef="#ctx0" brushRef="#br1" timeOffset="61051.6718">32685 8043 0,'53'18'0,"-106"-36"0,141 36 16,-35-18-16,-35-18 15,17 18 1</inkml:trace>
  <inkml:trace contextRef="#ctx0" brushRef="#br1" timeOffset="61168.4805">32791 8202 0,'0'0'16,"0"35"-16,17-35 16,1 18-16,0 0 15,-1-18-15</inkml:trace>
  <inkml:trace contextRef="#ctx0" brushRef="#br1" timeOffset="61346.4532">32403 8661 0,'-53'17'16,"106"-34"-16,-106 52 15,35-17-15,0-1 16,36 1-16,0-18 16,-18 18-16,35-18 15</inkml:trace>
  <inkml:trace contextRef="#ctx0" brushRef="#br1" timeOffset="61500.6441">32614 8978 0,'0'0'15,"18"0"-15,0-17 0</inkml:trace>
  <inkml:trace contextRef="#ctx0" brushRef="#br1" timeOffset="61629.4007">32791 9208 0,'17'-18'0</inkml:trace>
  <inkml:trace contextRef="#ctx0" brushRef="#br1" timeOffset="63960.1871">32650 9648 0,'0'-17'16,"0"34"93,17 1-109,-17 0 16,0-1-16,0 19 15,0-1-15,0 36 16,0-36-16,0 0 0,0 0 16,0 36-16,0-36 15,0-17-15,0 17 16,0-17-16,0-1 15,0-34 17,0-1-32,0 0 15,18 1-15,-18-1 16,-18-35-16,18 36 16,0-36-16,0 17 15,0-16 1,0 16-16,0 19 0,0-1 15,18-17-15,-18 17 0,18-17 16,-18 17-16,0 0 16,0 1-16,0-1 15,0 36 17,0 35-17,0-18-15,-18 18 16,18-18-16,0 1 0,0 16 15,0-16-15,0-1 0,0 0 16,0 1-16,0-1 16,0-18-16,0 19 15,18-36-15,-18 17 16,0 1 15,-18-18-31</inkml:trace>
  <inkml:trace contextRef="#ctx0" brushRef="#br1" timeOffset="64906.4001">32632 13441 0,'0'-18'15</inkml:trace>
  <inkml:trace contextRef="#ctx0" brushRef="#br1" timeOffset="65400.8205">32632 13441 0,'71'-71'0,"-89"71"15,18-17 1,-18 17 0,1 0-1,17 17-15,-53 1 16,35 0-16,0-18 0,-17 52 16,0 1-1,17-35-15,1 35 16,17-18-16,52 36 15,-34-54-15,17 1 16,1 0-16,52-1 16,-53-17-16,18 0 0,18-17 15,-36-1-15,18-35 16,-36 18-16,19-36 16,-36 36-1,-18-36-15,0 36 16,-17 0-16,0 17 0,0 1 15,17-1-15,-17 18 0,17 0 16,-17 53 0,0-35-16,17 17 15</inkml:trace>
  <inkml:trace contextRef="#ctx0" brushRef="#br1" timeOffset="65939.6637">32773 14093 0,'0'0'15,"-18"0"-15,18 18 16,0 17-1,0-17-15,18 35 16,-18-18 0,18-17-16,-18 0 0,17-1 15,-17 1-15,18-1 0,-18 19 16,0-19 0</inkml:trace>
  <inkml:trace contextRef="#ctx0" brushRef="#br1" timeOffset="66462.3557">32861 14870 0,'0'-18'16,"0"0"-1,0 1 1,-17 17-16,-1 0 0,0 0 16,-35 17-16,36 1 0,-1 17 15,-17 18 1,35-18-16,0 1 0,35 17 16,0-36-16,1 19 15,-1-36-15,0 17 0,1-17 16,16 0-16,-16 0 15,34-35-15,-34 17 0,-19-17 16,1-18 0,-18 18-16,-18-18 15,-17 18-15,-36-36 16,36 53-16,-18 1 16,18-1-16,-53 18 15,52 0-15,19 0 16</inkml:trace>
  <inkml:trace contextRef="#ctx0" brushRef="#br2" timeOffset="74053.4359">32367 10301 0,'18'18'15,"-18"17"-15,18 0 16,-1 54-1,1-37-15,0 37 16,-18-36-16,0-36 0,17 18 16,-17-17-16,18-18 15,-18-18 1,17-34 0,1-1-16,-18 35 15,18 0-15,17 18 16,-17 0-16,-1 18 15,1 0-15,-18 17 0,0-17 16,0-1-16,-18 18 16,1-17-16,-19 0 15,19-1-15,-1-17 16,0 0-16</inkml:trace>
  <inkml:trace contextRef="#ctx0" brushRef="#br2" timeOffset="74209.8007">32738 10707 0,'0'0'15,"17"17"-15,1 1 16,0 17 0,-1-35-16,19 18 15,-19-18-15</inkml:trace>
  <inkml:trace contextRef="#ctx0" brushRef="#br2" timeOffset="74320.9527">32861 10724 0,'-53'53'16,"106"-106"-16,-123 124 0,34-36 0,19 1 16,-18-19-16,17 18 0</inkml:trace>
  <inkml:trace contextRef="#ctx0" brushRef="#br2" timeOffset="74715.4619">32262 11201 0,'0'0'0,"0"17"0,0 19 16,0-1-16,17 53 16,-17-35-16,0 35 15,18-70-15,-18 17 16,0-17-16,0-36 16,0-35-1,17 18-15,1 0 16,17-1-16,1 19 15,-19-1-15,19 18 0,16 35 16,-52-17-16,0 17 16,0 1-16,0-1 15,-17-18-15,-18-17 16,17 18 0,0-18-16,1 0 15,-1 0-15,18-18 16</inkml:trace>
  <inkml:trace contextRef="#ctx0" brushRef="#br2" timeOffset="75045.5735">32614 11483 0,'0'18'15,"18"-1"1,0 1-16,-1-18 0,1 17 15,0-17-15,17 0 16,-18-17-16,1-1 16,0 18-16,-18-17 15,17 17-15,1 17 32,-18 18-32,18-17 15,-18 0-15,0 35 16,0-18-1,0-17-15,-18-18 0,0 17 16,1-17-16,-1 0 16,0 0-16,1 0 0,-36 0 15,35 0-15,-17 0 16</inkml:trace>
  <inkml:trace contextRef="#ctx0" brushRef="#br2" timeOffset="75432.847">32350 11853 0,'0'53'16,"0"-17"-1,0-1-15,0 0 0,17 0 16,-17 1-16,0-1 0,0-17 15,18 17 1,-18-18-16,-18-17 16,18-17-16,0-18 15,18 17 1,0-17-16,-1 17 0,19 0 16,-1 18-16,-18 0 15,1 18-15,0 17 16,-1 1-16,-17-19 0,0 18 15,-17 1-15,-1-19 16,0 1-16,1-18 0,-1 18 16,1-18-16,-1 0 15,0 0-15,1 0 16</inkml:trace>
  <inkml:trace contextRef="#ctx0" brushRef="#br2" timeOffset="75731.8404">32720 12100 0,'0'53'16,"0"-106"-16,0 124 15,0-36-15,0 18 16,0-18-16,18 1 15,-18-19-15,17-34 16,1-1 0,-18 0-1,35 1-15,-35-1 16,36 36-16,-19-1 16,1 19-1,0 17 1,-18-36-16,0 18 0,0-17 15</inkml:trace>
  <inkml:trace contextRef="#ctx0" brushRef="#br2" timeOffset="76224.0496">32350 12488 0,'0'18'15,"0"-36"-15,-18 54 0,18-1 0,0 53 16,0-35-16,0-18 0,0 53 16,0-52-1,0-19-15,0 1 0,0 0 16,0-1-16,0 1 15,0-36-15,35 1 16,-17-1-16,17-17 16,-17 17-1,0 18-15,-1 18 16,-17-1-16,18 1 16,-18 17-16,17-17 15,-17 17 1,18-17-16</inkml:trace>
  <inkml:trace contextRef="#ctx0" brushRef="#br2" timeOffset="76599.9777">32667 13000 0,'18'35'15,"-36"-70"-15,36 88 0,0-36 0,-1-17 16,1 18-16,-1-18 16,1 0-16,17-18 15,-17 1-15,0-1 0,-18 1 16,0-19 0,-18 19-1,18 34 1,18 1 15,-1 0-31,19-18 16,-1 0-1,-18 0-15,1-18 16,-18 0 0,0 1-16,0-1 15,0 0-15,0 1 0,0-1 16,-18 18-16</inkml:trace>
  <inkml:trace contextRef="#ctx0" brushRef="#br2" timeOffset="77100.9264">32438 13000 0,'18'0'15,"-18"18"1,17-18-16,1 0 16,-18 17-1,0 1 1,-35-1-16,17-17 16,0 18-16,-17-18 15,17 0-15,1 18 0,-19-18 16,19 0-16</inkml:trace>
  <inkml:trace contextRef="#ctx0" brushRef="#br2" timeOffset="79369.1447">4180 10195 0,'0'-17'16,"18"-1"-16,-18 0 16,0 1-1,0-1-15,-18 0 16,18 1-16,-17 17 16,17 17 15,0 1-16,17 0-15,-17 35 16,0-36 0,0 36-16,0-18 15,0 18-15,0-17 0,-17 34 16,17 54-16,0-54 16,-18 107-1,18-107-15,18 71 16,-18-70-16,17-1 0,-17 1 15,0 0-15,18 52 16,-18-52-16,0-1 16,0 1-16,18-18 0,-18 17 15,0 18-15,0-35 16,0-17-16,17-1 0,-17-18 16,0 1-16,0 0 0,18-1 15,-18 1-15,18-18 31,-18 18 1,17-18 30,1 0-46,0 17-16,-1-17 15,18 0 1,-17 0-16,17 0 0,1 0 16,-1 0-16,71 0 15,-71 0-15,18 0 0,70 0 16,-52 0-16,-18 0 16,88 18-16,-70-18 15,-1 0-15,18 0 0,1 0 16,69-18-1,-87 1-15,-1 17 0,-17 0 16,53-18-16,-53 18 16,53 0-16,-36-18 15,-34 1-15,-19 17 16,19 0 0,-19-18-16,1 18 15,-18 18 1,18-18-1,-1 0 17,1 0-1,-18-18-15,0 0-1,0 1 1,-18-18-16,18-1 15,0 1 1,0-36-16,0 36 16,0 0-16,18-53 15,-18 52-15,0-17 16,0 1-16,0-19 0,0 0 16,0 1-16,0-1 15,0-17-15,0 18 0,0-89 16,0 106-16,0-71 15,0 72-15,-18-19 16,18 18-16,0 0 0,18-35 16,-18 53-16,17-54 15,-17 72-15,0-18 16,0 17-16,-17-17 16,17 17-16,-18 18 15,18-18-15,0 1 16,0-1-1,-17 18-15,17-18 16,0 1-16,-18 17 16,0 0-1,1 0 1,-1 0-16,0 0 16,1 0-1,-1 0-15,-35 0 16,36 0-16,-19 0 0,1 0 15,-18 0-15,-53 17 16,36-17-16,-107 0 16,71 0-16,1 18 15,-125-18-15,89 18 16,18-18-16,-107-18 16,125 18-16,16-18 0,1 18 15,0 0-15,-18 0 16,71 0-16,0 0 15,-1 18-15,19 17 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7:21:53.38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29493 3621 0,'0'0'0,"0"0"16,0-24-16,0 24 0,0 0 0,0 0 15,0 0-15,0 0 0,0 0 16,0 0-16,-25 24 15,25-24-15,0 0 0,0 0 0,0 0 16,0 0-16,0 25 0,0-25 16,0 0-16,0 0 0,0 0 15,0 0-15,0 25 16,-25 0-16,25-25 0,0 25 15,0-25-15,0 25 0,0-25 0,0 24 16,0 1-16,0-25 0,0 25 16,0 0-16,25-25 0,-25 25 0,0-25 15,0 24-15,0 1 0,0-25 0,0 0 0,0 25 16,0-25-16,0 0 0,0 25 15,25-25-15,-25 0 0,0 25 0,0-25 0,0 0 16,0 0-16,0 0 16,25 0-16,-1 0 0,1 0 0,0 0 15,0-25-15,0 25 0,-1 0 0,1-25 16,0 25-16,0-25 0,0 0 0,-1 25 0,1-24 15,0 24-15,25-50 0,-26 50 0,1-25 16,0 25-16,-25-25 0,25 25 0,0-24 0,-1 24 16,-24-25-16,25 25 0,-25 0 0,25-25 15,-25 25-15,25-25 16,0 25-16,-1 0 0,-24 0 0,25-25 0,0 25 15,-25 0-15,25 0 0,-25-25 0,25 25 0,0 0 16,-25 0-16,24 0 0,-24 0 0,0 0 16,0 0-16,25 0 0,-25 0 15,0 0-15,-25 25 0,25-25 0,0 0 16</inkml:trace>
  <inkml:trace contextRef="#ctx0" brushRef="#br0" timeOffset="1195.0683">29294 9624 0,'0'0'0,"0"-25"0,0 25 0,0 0 15,0 0-15,0 0 0,0 0 16,0 0-16,0 0 0,0 0 15,0 0-15,0 25 0,0-25 16,25 25-16,-25 0 0,0 0 16,0-25-16,0 24 0,25-24 0,-25 25 0,0 0 15,0-25-15,0 25 0,0 0 16,0-1-16,0 26 0,0-25 15,0 24-15,0-24 0,0 0 0,0 0 0,0 0 16,0 0-16,0-25 0,0 24 16,0 1-16,0-25 0,25 25 0,-25-25 15,25 0-15,-1 0 16,1-25-16,25 0 0,-25 25 0,24-24 0,-24-1 15,0 25-15,49-50 0,-49 25 0,25 25 16,-26-25-16,26 1 0,-25-1 16,49 0-16,-24 0 0,24 0 0,-24 1 15,-25 24-15,24-25 0,1 25 0,-25-25 16,24 25-16,1-25 0,-25 25 15,74-25-15,-49 25 0,-1-24 0,-24 24 16,0 0-16,-25 0 0,25 0 0,-25 0 16,24 0-16,-24 0 0,25 0 0,-25 0 15,0 0-15,0 0 0,-25 0 0,25 0 16,0 0-16,-24 0 0,24 0 0,-25 0 15,-25 24-15</inkml:trace>
  <inkml:trace contextRef="#ctx0" brushRef="#br0" timeOffset="7443.4257">30336 10468 0,'0'0'0,"0"0"0,0 0 16,0 0-16,0 0 0,0 0 0,-25-25 16,25 25-16,0 0 0,0 0 0,0 0 15,0 0-15,-24 0 0,24 0 16,0 0-16,0 0 0,-25 0 15,25 0-15,-25 0 0,0 0 0,0 0 16,0 25-16,1-25 16,24 0-16,-25 24 0,0-24 0,25 0 15,-25 0-15,-24 50 0,24-50 16,0 25-16,0 0 0,0-1 15,-24 1-15,49 0 0,-25 0 0,0 0 16,0-25-16,1 49 0,-1-24 0,0 0 0,25 0 16,-25-1-16,25 1 0,-25 0 0,1 25 15,24-26-15,-25 26 0,0 0 16,25-26-16,-25 1 0,25 25 0,-25-25 0,25 24 15,-24-24-15,24 0 0,-25 49 0,0-49 16,25 0-16,-25 25 0,25-26 0,-25 1 16,25 0-16,-24 49 0,24-49 0,0 0 15,-25 0-15,25 0 0,0-1 0,0 26 16,0-25-16,0 0 0,0 24 0,0-24 15,0 0-15,0 74 16,0-74-16,0 49 0,0-49 0,0 0 16,0 25-16,0-1 0,0-24 0,0 25 15,0-26-15,25 51 0,-25-26 16,0 1-16,0-25 0,0 0 0,0 24 15,0-24-15,24 49 0,-24-24 0,0-25 16,25 24-16,-25-24 0,0 0 16,25 25-16,-25-1 0,25-24 0,-25 25 0,0-26 15,25 1-15,-25 0 0,0 25 0,0-25 16,0-1-16,0 1 0,0 0 15,0 25-15,0-1 0,24-24 16,-24 25-16,0-26 0,0 1 0,0 0 0,0 0 16,0 0-16,25 24 0,-25-24 15,0 0-15,0 0 0,0-1 0,25 1 0,-25 0 16,0 0-16,0-25 0,25 25 0,-25 24 15,0-49-15,25 25 0,-25 0 0,0-25 16,24 25-16,1-1 0,-25-24 0,25 0 16,-25 25-16,25-25 0,-25 25 0,25-25 15,-25 25-15,24-25 0,1 25 0,-25-25 0,25 24 16,-25-24-16,50 25 15,-50-25-15,24 25 0,1-25 0,-25 0 0,25 25 16,-25-25-16,25 25 0,0-25 16,-25 0-16,24 24 15,-24-24-15,25 25 0,-25-25 0,25 0 0,-25 25 0,0-25 16,25 0-16,-25 0 0,0 25 0,25-25 15,-25 0-15,24 0 0,-24 25 16,25-25-16,0 0 0,0 25 0,-25-25 0,0 0 16,25 0-16,-25 0 0,0 0 15,25 24-15,-25-24 0,0 0 0,24 0 16,-24 0-16,0 0 0,0 0 0,25 0 15,-25 0-15,0 0 0,25 0 0,-25 0 16,0 0-16,0 0 16,25 0-16,-25 0 0,0 0 0,0 0 0,25 0 15,-25 0-15,0 0 0,24 0 0,-24 0 16,0 0-16,25 0 0,-25 0 0,25 0 15,-25 0-15,25 0 0,-25 0 0,25 0 16,-25 0-16,24 0 0,-24 0 0,25 0 0,-25-24 16,25 24-16,-25 0 0,0 0 0,25 0 0,-25 0 15,25 0-15,-25 0 0,0 0 0,24 0 16,-24-25-16,25 25 0,-25 0 0,0 0 15,25-25-15,0 25 0,-25-25 0,25 25 16,-1 0-16,-24-25 0,25 25 0,-25 0 0,25-25 0,-25 25 16,25-24-16,0 24 15,-1-25-15,-24 0 0,25 0 0,-25 25 0,0-25 16,25 25-16,-25-24 0,25-1 0,-25 25 15,25-25-15,-25 0 0,0 0 0,24 1 0,1-1 16,-25 0-16,25 0 0,-25 0 0,25 1 16,-25-1-16,0 0 0,25 0 0,-25 0 0,0 1 15,24-1-15,-24 0 0,0 0 0,0 0 16,0 1-16,0-1 0,0-25 0,25 25 0,-25 1 15,0-1-15,0 0 0,0-25 16,0 26-16,0-51 0,0 26 0,25-26 16,-25 50-16,25-74 0,-25 74 0,0 0 15,0-24-15,0 24 0,25 0 0,-25-24 16,0 24-16,0 0 0,0 0 0,0 0 0,0-24 15,0 24-15,0 0 0,0-24 0,0 24 16,0 0-16,0-25 0,0 26 0,0-26 16,0 0-16,25 26 0,-25-26 0,24-49 15,-24 74-15,0-25 0,0 25 0,0 1 16,0-1-16,0 0 0,0 0 0,0 0 15,0 1-15,0-26 0,0 25 0,0 25 0,0-25 16,-24 1-16,24-1 0,0-25 16,0 25-16,0 1 0,0-1 0,0 0 15,0-25-15,0 26 0,0-1 16,0 0-16,24 0 0,-24 0 0,0-24 0,0 24 15,0 0-15,0 0 0,0 25 16,0-24-16,0-1 0,0 0 0,0 0 0,0 0 16,0 1-16,0-1 0,0 0 0,0 0 0,0 25 15,0-25-15,-24 25 0,24-25 0,0 25 16,0-24-16,0-1 0,0 25 0,0 0 15,0-25-15,0 25 0,0 0 16,0-25-16,0 25 0,0-25 0,0 25 16,0 0-16,-25-24 0,25-1 0,0 25 15,0-25-15,-25 25 16,25-25-16,0 0 0,0 25 0,-25-24 0,25 24 15,0-25-15,0 25 0,-25-25 0,25 25 16,0 0-16,0-25 0,-25 25 0,25 0 0,0-25 16,0 25-16,0 0 0,0-24 15,-24 24-15,24-25 16,0 25-16,-25 0 0,25-25 0,0 25 0,0 0 15,0-25-15,0 25 0,-25 0 0,25-25 16,0 25-16,-25-24 0,25 24 16,0-25-16,-25 25 0,25 0 0,0 0 0,0-25 0,-24 25 15,24 0-15,0-25 0,0 25 0,0 0 16,-25 0-16,25 0 0,0-25 0,-25 25 15,25 0-15,0 0 0,0-24 0,-25 24 16,25 0-16,-25-25 0,25 25 16,0 0-16,-24-25 0,24 25 0,0 0 15,-25 0-15,25-25 0,0 25 16,0 0-16,-25-25 0,25 25 0,0 0 0,0 0 15,-25 0-15,25-24 0,-25 24 16,25 0-16,0 0 0,-24 0 0,24 0 0,0 0 16,-25-25-16,25 25 15,-25 0-15,25 0 0,-25 0 0,25 0 16,0 0-16,-25 0 0,1 0 0,24 25 15,-25-25-15,25 0 0,-25 0 0,25 0 16,0 0-16,-25 0 0,25 0 0,-25 0 0,25 0 16,0 0-16,-24 0 15,-26 24-15,25-24 16,0 0-16,1 0 0,-1 0 0,25 0 0,-25 0 15,0 25-15,25-25 0,-25 0 0,1 0 0,24 25 16,-50-25-16,50 0 0,-25 0 16,25 25-16,-25-25 0,25 0 0,0 0 0,-25 0 15,25 0-15,0 25 0,-24-25 16,24 0-16,0 0 0,0 0 15,0 0-15,0 0 0,0 0 16,0 0-16,0 0 0,0 0 16,0 0-16,0 0 0,0 0 0,0 0 15,0 0-15,0 0 0,0 0 0,0 0 16,0 0-16,0 0 0,0 0 0,0 0 15,0 0-15,0 0 0,0 0 0,0 0 0,0 0 16,0 0-16,0 0 16,0 0-16,0 0 0,0 0 0,0 0 0,0 0 0,0 0 15,0 0-15,0 0 0,0 0 16,0 0-16,0 0 0,0 0 15,0 0-15,24 0 0,-24 0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7:24:00.77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7293 8359 0,'0'0'0,"-25"0"0,25 0 16,0 0-16,-25 0 0,25 0 15,0 0-15,0 0 0,-25-25 16,25 25-16,0 0 0,-25 0 0,25 0 16,0 0-16,0 0 15,0 0-15,0 0 0,0 0 0,0 0 0,0 0 16,0 25-16,0-25 0,0 25 15,0-25-15,0 50 0,0-50 16,0 74-16,0-49 0,0 24 16,0 1-16,0-25 0,25 49 15,-25-24-15,0 24 0,0-24 0,25 24 16,-25-24-16,25 24 15,-25-49-15,25 50 0,-25-51 0,24 1 0,-24 0 16,0 25-16,25-26 0,0 51 16,-25-50-16,25 49 0,-25-49 0,0 24 15,0 1-15,25-25 16,-25 0-16,0 49 0,0-49 0,24 24 15,-24-24-15,0 0 0,0 0 0,0 0 0,0-1 16,25 1-16,-25 0 0,0 0 0,0 0 16,25 0-16,-25-1 0,0 1 0,25 0 0,-25 0 15,0 0-15,0-1 0,25 1 0,-25 0 16,0 25-16,24-50 0,-24 49 15,0-24-15,0-25 0,0 25 0,25 0 16,-25-1-16,0-24 0,0 25 0,0 0 16,0 0-16,0-25 0,0 25 0,0-25 15,0 24-15,0 1 0,0-25 16,-25 25-16,25 0 0,0-25 15,0 0-15,0 49 0,-24-49 0,24 0 16,0 25-16,0-25 0,0 0 16,0 25-16,0-25 0,-25 25 0,25-25 0,0 0 15,0 25-15,0-1 16,0 1-16,0 0 0,-25 0 15,25 0-15,0-25 0,0 24 16,0 1-16,0-25 0,0 25 0,0-25 16,0 25-16,0-25 0,25 25 0,-25-25 0,0 0 0,0 24 15,0-24-15,0 0 0,0 25 16,25-25-16,-25 0 0,0 0 0,0 25 0,0-25 0,24 0 15,-24 0-15,0 0 0,0 0 16,25 25-16,-25-25 0,0 0 16,0 0-16,0 0 0,0 25 0,0-25 15,0 0-15,0 0 0,0 0 16,0 25-16,0-25 0,0 0 0,0 24 0,0-24 15,-25 0-15,25 25 0,0-25 16,0 0-16,0 25 0,-24-25 0,24 0 16,0 0-16,0 0 15,0 0-15,0 0 0,0 0 0,0 0 16,0 25-16,0-25 0,0 0 0,0 0 15,0 0-15,-25 0 16,25 0-16,0 25 0,0-25 0,0 0 16,0 0-16,0 0 0,25 0 15,-25 0-15,0 0 0,0-25 0,0 25 16,0 0-16,24 0 0,-24 0 15,25 0-15,-25 0 0,50-25 16,-50 25-16,49 0 0,1-25 16,-25 0-16,0 25 0,-1-24 0,26-1 15,-25 0-15,49 0 0,-49 25 0,25-25 16,-25 25-16,24-25 0,-24 25 15,0 0-15,74-24 0,-74-1 0,0 25 16,24 0-16,1 0 16,-25 0-16,24-25 0,-24 25 0,0 0 0,49 0 15,-49 0-15,25-25 16,-26 25-16,26 0 0,0 0 0,-26 0 15,1-25-15,0 25 0,0 0 0,24 0 16,-24-24-16,0 24 0,0 0 0,0 0 16,0 0-16,-1 0 0,1 0 0,0-25 0,-25 25 15,25 0-15,24 0 0,-49 0 0,25 0 16,0 0-16,-25 0 0,25 0 15,-25 0-15,25-25 0,-1 25 0,1 0 16,0 0-16,0 0 0,0 0 16,-25 0-16,49 0 0,-24 0 15,-25 0-15,25 0 0,0 0 16,-25 0-16,24 0 0,-24 0 0,25-25 0,-25 25 15,25 0-15,0 0 0,-25 0 0,0 0 16,25 0-16,-25 0 0,24 0 0,-24-25 0,25 25 16,-25 0-16,25 0 0,-25-24 15,25 24-15,-25 0 0,0 0 0,25 0 16,-25-25-16,0 25 0,24 0 0,-24 0 15,25-25-15,-25 25 0,0 0 0,0 0 16,25 0-16,-25 0 0,0-25 0,0 25 16,0 0-16,25 0 0,-25-25 0,0 25 15,0-24-15,0-1 0,0 25 16,0-25-16,0 25 0,0-25 0,25 0 15,-25 1-15,0 24 0,0-50 16,0 25-16,0 0 0,0 1 16,0-1-16,0 0 0,0 25 0,0-25 15,-25 0-15,25 25 0,0-24 0,-25-26 16,25 50-16,0-50 15,-25 26-15,25-26 0,-25-24 16,25 49-16,0 0 0,0 0 0,-24-49 16,24 49-16,0 0 15,0 0-15,0-24 0,0-1 0,0 25 16,0 0-16,0 1 0,0-1 0,0 0 0,0 0 15,0 0-15,0-24 0,0 24 0,0 0 16,0 0-16,0 1 0,0-1 0,0 0 0,0 0 16,0 0-16,0 1 0,0-26 0,0 25 0,-25 0 15,25 25-15,0-24 0,0-26 16,-25 25-16,25-24 0,0 49 0,-25-25 15,25 0-15,0 0 0,0 25 0,-25-50 16,25 26-16,-24-1 16,24 0-16,0 0 0,-25 0 0,25 25 15,0-24-15,0-1 0,0 0 0,-25 25 16,25-25-16,0 25 0,0-25 0,0 25 15,0 0-15,0-24 0,0 24 0,0-25 16,0 25-16,0 0 0,0-25 16,0 25-16,0-25 0,0 25 15,0-25-15,-25 25 0,25 0 0,0-24 16,0 24-16,0-25 0,0 25 15,0-25-15,0 25 0,0 0 0,-25-25 16,25 25-16,0-25 0,0 25 0,0-24 16,0 24-16,0 0 0,-24-25 0,24 0 0,0 25 15,0 0-15,0-25 16,-25 25-16,25-25 0,0 25 0,0 0 15,0 0-15,-25-24 0,25 24 0,0 0 16,0 0-16,-25 0 0,25-25 16,0 25-16,-25 0 0,25 0 0,-24 0 15,24 0-15,-25 0 0,0-25 16,25 25-16,-25 0 0,0 0 15,1 25-15,-1-25 0,0 0 0,0 0 16,0 0-16,1 0 0,-1 25 0,-25-25 0,1 24 16,24-24-16,0 0 15,0 25-15,-74-25 0,24 25 16,51-25-16,-26 0 0,0 0 15,1 25-15,24-25 0,-25 0 0,1 0 16,24 25-16,-25-25 0,26 0 0,-26 24 16,0-24-16,1 25 15,24-25-15,-49 25 0,49-25 0,0 0 16,0 25-16,0-25 0,-24 0 0,24 0 15,25 25-15,-50-25 0,25 0 0,1 0 0,24 0 16,-25 24-16,0-24 0,0 0 16,0 0-16,-24 0 0,49 0 0,-25 0 15,0 25-15,-24-25 16,24 0-16,-25 25 0,1-25 0,24 25 15,0-25-15,0 25 0,0-25 0,1 0 0,-1 0 16,0 24-16,0-24 0,0 0 0,1 0 0,24 0 16,-25 0-16,25 0 0,-25 0 15,0 0-15,25 0 0,0 0 0,-25 0 16,25 0-16,0 0 0,-24 0 0,24 0 0,0 0 15,0 0-15,-25 0 16,25 0-16,-25 0 0,25 0 0,0 0 0,0 0 16,-25 0-16,25 0 0,0 0 0,0 0 15,0 0-15,-25 0 16,25 0-16,0 0 0,0 0 0,-24 0 15,24 0-15,0 0 0,0 25 0,0-25 0,0 0 16,0 0-16,0 0 0,0 0 0,0 0 16,0 0-16,0 0 0,0 0 0,0 0 15,0 0-15,0-25 0,0 25 16,0 0-16,0 0 0,0 0 15,0 0-15,0 0 0,0 0 0,0 0 0,0 0 16,0 0-16,0 0 0,0 0 0,0 0 16,0 0-16,0 0 0,0 0 15,0 0-15,0 0 0,0 0 16,0 0-16,0 0 15,0 0-15,0 0 0,0 0 0,24 0 0,-24 0 16,0 0-16,0 0 0,0 0 16,0 0-16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7T10:30:50.43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5507 8161 0,'0'0'0,"0"0"16,-25 0-16,25-25 0,0 25 16,-25 0-16,25 0 0,0 0 15,0 0-15,0 0 0,0 0 16,0 0-16,0 0 15,0 0-15,0 0 16,25 0 0,-25 0-16,49 0 0,-24 0 15,-25 0-15,75 0 0,-51 0 0,1 0 0,0-25 0,25 25 16,-26 0-1,76 0-15,-51-25 0,-24 25 16,25 0-16,-25 0 0,-1 0 16,-24 0-16,0 0 0,-24 25 15</inkml:trace>
  <inkml:trace contextRef="#ctx0" brushRef="#br0" timeOffset="282.0159">5755 8161 0,'0'0'15,"0"0"-15,0 0 0,0 0 16,-25 0-16,25 0 16,0 0-16,0 0 0,25 0 15,-25 0-15,0 25 16,0-1-16,0-24 0,0 25 0,0 0 15,0-25-15,0 25 0,0 0 16,0-25-16,0 24 0,0 1 16,0 0-16,0 0 0,0-25 15,0 25-15,0-1 0,0-24 0,-25 50 16,25-50-16,0 25 0,0 0 15,0-1-15,0 1 16,0-25-16</inkml:trace>
  <inkml:trace contextRef="#ctx0" brushRef="#br0" timeOffset="510.0292">5507 8632 0,'0'0'0,"0"0"16,0 0-16,0 0 15,0 0-15,0 0 0,0 0 16,24-25-16,1 25 16,0 0-16,0 0 15,74 0-15,-25-25 0,-49 25 0,0 0 16,0 0-16,0 0 0,24 0 15,-24 0-15,-25 0 0</inkml:trace>
  <inkml:trace contextRef="#ctx0" brushRef="#br0" timeOffset="1034.0591">6176 8508 0,'0'-25'0,"-24"25"0,24 0 16,0-25-16,0 25 15,0 0-15,0 0 0,24-24 16,-24 24-16,25-25 0,0 25 16,-25-25-16,50 0 0,-50 25 0,24 0 15,1-25-15,0 25 0,0 0 16,0 0-16,-25 0 15,24 0-15,1 25 0,-25-25 16,0 0-16,0 25 0,0 0 16,-25 0-16,1-1 15,24 1-15,-50 0 0,50 0 0,-50 0 16,50-25-16,0 24 0,-24-24 15,24 0-15,0 25 0,0-25 0,0 0 16,0-25-16,0 25 0,24-24 0,-24 24 16,25-25-16,0 0 0,-25 0 0,25 25 15,-25-25-15,25 25 0,-1-24 16,-24-1-16,25 25 0,-25-25 0,0 25 15,25 0-15,0-25 0,-25 25 0,25 0 16,-25 0-16,0 0 0,0 0 16,24 25-16,-24-25 0,0 0 0,0 25 0,0-25 15,0 0-15,0 25 0,25-25 16,-25 0-16,0 24 0,0 1 15,0-25-15,0 25 16,0 0-16,0 0 0,25-1 0,-25-24 16,0 0-16,0 25 0,0-25 15,0 0-15,-25 25 0,25-25 16</inkml:trace>
  <inkml:trace contextRef="#ctx0" brushRef="#br0" timeOffset="1413.0808">7218 8235 0,'0'0'0,"0"0"0,-25 0 15,25 0 1,-49 0-1,-1 0-15,-24 50 0,49-25 16,0-25-16,25 24 0,-25 1 16,25-25-16,0 25 0,-24-25 15,24 25-15,0-25 0,0 25 0,0-25 0,0 24 0,0-24 16,-25 25-16,25 0 15,0-25-15,25 25 0,-25-25 16,24 25-16,-24-25 0,0 0 0,25 24 16,-25-24-16,50 0 15,-25-24-15,24 24 0,-49 0 0</inkml:trace>
  <inkml:trace contextRef="#ctx0" brushRef="#br0" timeOffset="1772.1012">7392 8409 0,'0'0'0,"25"0"16,-25-25-16,24 25 0,1 0 0,-25 0 15,25-25-15,-25 25 0,25 0 0,-25-25 0,25 25 16,-25 0-16,24 0 15,-24-24-15,25 24 0,-25 0 16,0 0-16,0 0 0,0-25 0,0 25 0,0 0 16,-25 0-16,25 0 0,-24-25 0,24 25 15,0 0-15,-25 0 0,25 0 0,0 0 0,-25 0 16,25 0-16,-25 0 0,25 0 15,-25 0-15,25 0 0,0 25 0,-24-25 16,24 25-16,-25-25 0,25 0 0,0 24 16,0-24-16,-25 25 0,25 0 0,0-25 15,0 25-15,0-25 16,0 49-16,25-49 0,-25 25 0,0-25 15,25 0-15,-25 25 0,24-25 0,-24 0 16,25 0-16,0 0 0,-25 0 0</inkml:trace>
  <inkml:trace contextRef="#ctx0" brushRef="#br0" timeOffset="2264.1295">7937 7937 0,'0'0'0,"0"0"0,0 0 16,0 0-16,0 0 16,0 0-16,-24 25 15,24-25-15,0 0 0,0 25 16,0-25-16,0 25 0,0 0 0,0 0 15,0-25-15,0 24 0,0-24 16,0 25-16,0 25 16,-25-25-16,25-1 0,0 1 0,0-25 15,0 25-15,0 0 0,0-25 0,0 25 16,0 24-16,0-49 15,0 25-15,0 0 0,0-25 16,0 25-16,0-25 16,0 24-16</inkml:trace>
  <inkml:trace contextRef="#ctx0" brushRef="#br0" timeOffset="2594.1483">7838 8136 0,'0'0'0,"0"-25"0,25 0 15,-25 25-15,25 0 0,-25-24 16,25 24-1,24 0-15,1 0 0,-25 0 16,-25 0-16,25 24 0,-1-24 16,-24 0-16,0 25 0,0-25 15,0 25-15,0-25 0,0 25 0,0-25 0,-24 25 16,24-25-16,-25 0 0,0 24 15,0 1-15,25-25 0,-25 25 16,-24-25-16,49 25 0,-25-25 16,25 0-16,0 0 0,0 0 15,-25 0-15,25 0 16</inkml:trace>
  <inkml:trace contextRef="#ctx0" brushRef="#br0" timeOffset="2922.1671">8434 7937 0,'0'0'16,"0"0"-16,0 0 0,0-24 15,0 24-15,0 0 0,0 0 16,0 0-16,0 0 0,0 24 15,0-24-15,-25 25 0,25 0 0,0-25 16,0 25-16,0 0 0,0 0 0,0-1 16,0-24-16,0 50 0,-25-25 0,25 0 15,0-25-15,0 49 0,0-24 16,0 0-16,-25 0 0,25-1 15,0 1-15,0-25 0,0 25 0,0-25 0,0 25 16,0-25-16,0 25 0,0-25 16,25 24-16,-25-24 15,25 0-15,-25 0 0,25-24 0,-1 24 16,1 0-16,0-25 0,-25 25 0,25 0 15</inkml:trace>
  <inkml:trace contextRef="#ctx0" brushRef="#br0" timeOffset="3106.1777">8260 8260 0,'0'0'0,"0"0"0,0 0 15,25-25-15,-25 25 0,0 0 16,0 0-16,49-25 0,-49 25 0,50 0 15,-25 0-15,0 0 0,-1 0 16,1 0-16,25-24 0,-25 24 0,-1 0 16,1 0-16,0 0 0</inkml:trace>
  <inkml:trace contextRef="#ctx0" brushRef="#br0" timeOffset="3301.1881">8806 8136 0,'0'0'0,"0"-25"0,0 25 0,0 0 15,0 0-15,0 0 16,0 0-16,0 0 0,0 0 15,0 0-15,0 0 0,0 0 16,0 25-16,0 0 16,0 0-16,0-1 0,0 1 15,0 25-15,0-50 16,0 25-16,-25-25 0,25 24 0,-25 1 15</inkml:trace>
  <inkml:trace contextRef="#ctx0" brushRef="#br0" timeOffset="3483.1992">8806 7913 0,'0'0'0,"0"0"0,0-25 0,24 25 16,-24 0-16,0 0 0,0 0 15,0 0 1,75 49-16,-75-49 0</inkml:trace>
  <inkml:trace contextRef="#ctx0" brushRef="#br0" timeOffset="3776.216">9178 8086 0,'0'0'0,"0"0"0,-25 0 0,0 0 16,25 0-16,0 0 0,-25 0 15,25 25-15,-24-25 16,-1 50-16,25-50 0,0 25 16,0-1-16,25 1 0,-25-25 15,0 25-15,0-25 0,0 0 16,24 25-16,-24-25 15,50 0-15,-50 0 0,0 0 16,25-25-16,0 0 16,-1 0-16,-24 25 0,25-24 15,-25-1-15,25 0 16,-25 0-16,25 25 15,-25 0-15</inkml:trace>
  <inkml:trace contextRef="#ctx0" brushRef="#br0" timeOffset="4414.2525">9376 8111 0,'0'-25'15,"0"25"-15,0 0 0,25-24 16,-25 24-16,0 0 0,25-25 0,-25 25 0,0 0 15,25 0-15,-25 0 0,24 0 0,-24 0 0,0 0 16,25 0-16,-25 0 0,0 0 16,25 0-16,-25 0 0,25 0 0,-25 0 15,0 25-15,0-25 16,0 24-16,0 1 0,0-25 0,0 25 15,0-25-15,0 0 0,0 25 16,0 0-16,0-25 0,-25 24 0,25-24 16,0 0-16,-25 25 0,25-25 0,0 0 15,0 0-15,-25 0 0,25 0 16,0 0-16,0-25 0,25 25 0,-25 0 15,0-24-15,25 24 0,-25-25 16,0 0-16,25 0 0,0 25 16,-1-25-16,-24 25 0,25-24 0,0-1 15,0 25-15,0-25 0,-25 25 16,0-25-16,24 25 0,-24 0 15,25 0-15,-25 0 0,0 0 0,0 0 16,0 25-16,25-25 16,-25 25-16,0-25 0,0 0 0,0 25 0,0-25 15,0 24-15,25-24 0,-25 0 16,0 25-16,0-25 0,0 25 15,0 0-15,0-25 0,0 25 0,0-25 0,-25 0 16,25 24-16,0 1 0,0-25 16,-25 25-16,25-25 0,0 25 0,0 0 15,0-25-15,0 24 0,0-24 16,0 0-16,0 25 15,0-25-15,25 0 0,0 0 0,0 0 16,-1 0-16,1 0 0,0-25 16,-25 25-16,25 0 0,0 0 0,-1-24 0,-24 24 15,25 0-15,-25 0 0,25-25 16,0 25-16,-25 0 0,0-25 15,0 25-15,0 0 0,-25 0 16</inkml:trace>
  <inkml:trace contextRef="#ctx0" brushRef="#br0" timeOffset="7221.413">10641 7962 0,'0'0'0,"0"0"16,0 0-16,0-25 16,25 25-16,25-24 0,-26 24 15,1 0-15,0-25 0,0 25 16,74-25-16,-49 0 0,-1 0 15,1 25-15,-25-24 0,-1 24 0,1-25 16,50 0-16,-50 25 0,-1-25 16,26 25-16,-25-25 15,0 25-15,-1 0 16,-24 0-16,0-24 0,0 48 15</inkml:trace>
  <inkml:trace contextRef="#ctx0" brushRef="#br0" timeOffset="7522.4302">11112 7565 0,'0'0'15,"0"-24"-15,0 24 16,0 0-16,0-25 15,25 25-15,0 0 0,0 0 16,25 25-16,-1-25 16,-24 0-16,74 24 0,-49 1 0,-25-25 15,-1 0-15,-24 25 0,25-25 16,-25 25-16,25-25 0,-25 0 0,0 25 15,0-25-15,0 24 16,-25 1-16,25-25 0,-25 25 0,1-25 16,-26 25-16,50 0 0,-25-25 15,0 24-15,25-24 0,-24 0 0,24 25 16,-25-25-16,0 25 0,25-25 15</inkml:trace>
  <inkml:trace contextRef="#ctx0" brushRef="#br0" timeOffset="7948.4546">11981 7516 0,'0'-25'16,"0"25"-16,0 0 0,0 0 0,0-25 16,0 25-16,0 0 15,0 0-15,0 25 0,0-25 16,24 25-16,-24 0 0,0-25 0,25 49 15,-25-49-15,0 50 16,0-25-16,0-1 0,0 1 0,0 0 16,25-25-16,-25 25 15,0 0-15,25-25 0,-25 0 0,25 0 0,-25 0 16,24 0-16,-24 0 15,50-25-15,0-25 0,-50 25 16,25 25-16,-1-74 16,1 49-16,-25 0 0,0 25 0,25-24 15,-25 24-15,0-25 0,0 0 0,0 25 16,25 0-16,-25 0 0,0 0 15,0-25-15,0 25 0,0 25 16,0-25-16,0 0 16,0 25-16</inkml:trace>
  <inkml:trace contextRef="#ctx0" brushRef="#br0" timeOffset="8184.4681">12601 7491 0,'0'0'0,"0"-25"0,0 25 0,0 0 15,0 0-15,0 0 16,0 0-16,0 0 16,0 0-16,0 0 15,0 25-15,25 0 0,-25 0 0,0-1 16,0-24-16,0 75 0,0-75 15,0 25-15,0-1 0,0 1 0,0 0 0,-25 0 16,25-25-16,-25 49 0,25-24 16,-25 25-16</inkml:trace>
  <inkml:trace contextRef="#ctx0" brushRef="#br0" timeOffset="8591.4914">11782 8334 0,'0'0'16,"0"0"-16,-25 0 0,25-24 0,0 24 15,0 0-15,0 0 16,0 0 0,0 0-16,25 24 0,-25-24 0,0 25 0,0-25 15,25 25-15,-25-25 0,0 50 16,25-50-16,-25 24 0,0-24 15,25 25-15,-1 0 16,-24 0-16,25-25 0,0 0 0,-25-25 16,25 25-16,0 0 0,-25-25 0,24 25 15,1-25-15,0 1 16,-25-1-16,25-25 0,0 50 0,-1-49 15,-24 49-15,0-25 0,0 25 16,25-25-16,-25 25 0,0 0 0,0 0 0,0 0 16,0 0-1,0 0-15,0 0 0</inkml:trace>
  <inkml:trace contextRef="#ctx0" brushRef="#br0" timeOffset="9002.5149">12427 8359 0,'0'0'0,"0"0"16,-25-25-16,25 25 0,0 0 16,0 0-16,0-24 0,0 24 15,25 0-15,-25 0 0,0 0 0,0-25 16,25 25-16,0-25 15,-25 25-15,49-25 0,-24 25 16,-25 0-16,25 0 0,-25-25 0,25 25 0,-25 0 16,0 0-16,25 25 0,-25-25 15,0 0-15,0 25 0,0-25 0,0 25 16,0-25-16,-25 49 0,0-24 15,0 0-15,0 0 0,1 0 16,-1-1-16,25 1 0,-25-25 16,0 25-16,0 0 0,25 0 15,-24-1-15,24-24 0,0 0 16,0 25-16,0-25 15,0 25-15,0-25 0,24 0 16,1 0-16,0 0 0,-25 0 0,25 0 16,-25 0-16,25 0 0,49-25 15,0 25-15,-49-25 16,0 25-16,0 0 0,0 0 15,49-24-15</inkml:trace>
  <inkml:trace contextRef="#ctx0" brushRef="#br0" timeOffset="9486.5426">11981 9252 0,'0'0'0,"0"0"16,0-25-16,24 1 0,26 24 16,-25-25-16,-25 25 0,25 0 15,24 0-15,-24 0 0,25 0 16,-50 0-16,0 25 15,0-25-15,-50 49 16,50-24-16,-74 0 0,49 0 16,0-1-16,-25 1 15,1 0-15,24 0 0,25-25 0,-25 25 16,25-25-16,-25 24 0,25-24 0,0 25 15,0-25-15,0 0 0,0 0 16,0 0-16,25 0 0,-25 0 16,25 0-16,25 0 15,-50 0-15,49-25 16,1 25-16,-25 0 0,-1 0 15,-24 0-15,50-24 0,-50 24 16,25 0-16</inkml:trace>
  <inkml:trace contextRef="#ctx0" brushRef="#br0" timeOffset="9671.5532">12129 9302 0,'0'0'0,"0"-25"0,-24 25 16,24 0-16,0 0 0,0 0 0,0-25 0,0 25 15,0 0-15,0 0 0,24 25 16,-24-25-16,0 0 0,0 25 0,0 0 15,0-25-15,0 49 0,0-49 16,0 25-16,0 25 0,-24-1 16,24-24-16,0-25 0,-25 25 0,25 0 0,0-1 15</inkml:trace>
  <inkml:trace contextRef="#ctx0" brushRef="#br0" timeOffset="10044.5745">11906 9922 0,'-25'0'16,"25"0"-16,0 0 0,0 0 0,0 0 15,0 0-15,0 0 0,0 0 16,25 0-16,-25 25 15,0-1-15,0-24 0,0 25 0,25-25 0,-25 25 16,0 0-16,0-25 0,0 25 0,25 0 16,-25-25-16,0 49 0,25-24 15,-25-25-15,24 0 16,1 25-16,-25-25 0,0-25 15,25 25-15,0 0 0,0-25 16,-1 0-16,1 1 0,0-1 0,-25 25 16,25-25-16,0-25 0,0 50 0,-25-25 15,24 1-15,-24 24 0,25-25 0,-25 25 16,0-25-16,25 25 15,-25-25-15,25 25 0,-25 0 0,0 0 16,0 0-16,0 25 16</inkml:trace>
  <inkml:trace contextRef="#ctx0" brushRef="#br0" timeOffset="10487.5998">12650 9971 0,'0'-24'0,"0"24"0,25-25 15,-25 25-15,25-25 0,-25 25 16,50-25-16,-50 25 0,24 0 16,1 0-16,0-25 0,-25 50 15,25-25-15,-25 0 0,0 25 0,0-25 16,0 0-16,0 25 0,-25 0 15,25-25-15,-50 49 0,50-24 0,-24-25 16,24 25-16,-25-25 0,25 25 16,0-25-16,0 25 0,0-25 15,0 0-15,0 0 16,49 0-16,-49 0 15,25 0-15,0 0 0,0 0 16,-25 0-16,25 0 0,-25 24 16,24-24-16,-24 0 0,0 0 0,0 25 0,0 0 15,25 0-15,-25-25 16,0 25-16,0-25 15,-25 24-15,25 1 0,-24 0 0,24-25 16,0 0-16,-50 25 0,50-25 16,-25 0-16,-24 25 0,24-25 0,0 0 15,-49 0-15,49 0 0,0 0 16,0 0-16,-49-25 15,49 0-15,0 0 0</inkml:trace>
  <inkml:trace contextRef="#ctx0" brushRef="#br0" timeOffset="11433.654">13345 7689 0,'0'-24'15,"0"24"-15,0-25 0,0 0 16,0 0-16,0 25 15,50-49-15,-50 49 0,24-25 16,1 25-16,-25 0 0,50 0 0,-25-25 16,-1 50-16,1-25 0,0 0 15,0 0-15,0 25 0,-25-1 16,24 1-16,-24 74 15,-24-24-15,-51 24 16,50-49-16,1-1 0,-1 1 16,-50 24-16,-24 75 0,74-50 15,1-49-15,-1 24 0,25-24 16,0 24-16,25-24 15,-1-25-15,1 49 16,50-24-16,-75-25 0,24-25 0,1 24 0,-25-24 16,25 0-16,-25 25 0,25-25 15,0 25-15,-25-25 16,0 0-16,0 25 0,0 0 15,0-1-15,0 1 0,0 0 0,-25 25 16,25-25-16,0-1 0,-25 1 0,25 0 0,0 0 16,0 24-16,0-24 0,0 74 15,0-74-15,0 25 16,0 24-16,0-24 0,0 99 15,0-100-15,0 1 0,0-1 16,0 1-16,25 99 0,0-75 16,-25-24-16,0-25 0,24 24 15,-24-24-15,25 25 0,-25-50 16,0 0-16,25 25 15,-25-25-15,0 0 0,0 24 16,0-24-16,0 0 16,25 25-16,-50 0 0,25 0 15,0-25-15,0 25 0,-25-1 0,25-24 16,0 25-16,-25-25 0,1 25 0,24-25 15,-50 25 1,-24 0-16,24-1 0,0-24 0,1 0 16,-1 25-16,0-25 0,-24 0 0,24 0 0,-24 25 0,0-25 15,-1 0-15,26 0 0,-26 25 16,1-25-16,-50 0 0,74 0 0,1 0 15,-100 0 1,74 0-16</inkml:trace>
  <inkml:trace contextRef="#ctx0" brushRef="#br0" timeOffset="13273.7592">5606 11782 0,'0'0'0,"0"0"0,0 0 15,0 0-15,0 0 16,0 0-16,0 0 0,0 25 15,0-25-15,0 50 16,0-26-16,0 1 16,25 25-16,-25-1 0,0-24 15,0 0-15,0 0 0,0 0 0,0-1 16,0 1-16,0 0 15,-25 25-15,0 24 0,25-49 16</inkml:trace>
  <inkml:trace contextRef="#ctx0" brushRef="#br0" timeOffset="13686.7828">5531 11807 0,'0'-25'0,"0"25"0,0-25 0,0 25 16,0-24-16,25-1 15,0 25-15,0 0 0,-25 0 16,25 0-16,-1 0 0,-24 0 0,25 0 0,-25 0 16,25 25-16,-25-25 0,25 0 0,-25 24 15,0 51-15,0-75 16,-25 49-16,25-24 15,-25 0-15,25 0 0,-25-25 16,25 25-16,-24-25 0,24 24 0,0-24 16,0 0-16,-25 0 0,25 0 15,0 0-15,0 0 16,0 0-16,0 0 0,0 0 15,0 0-15,0 0 0,0 0 0,0 0 0,0 0 16,25 0-16,-25 25 16,24-25-16,1 25 0,-25 0 15,25-25-15,0 25 0,24-1 16,-24 1-16,0-25 0,-25 25 15,50 0-15,-25 25 16,-1-26-16,1-24 0,-25 0 0,0 25 16</inkml:trace>
  <inkml:trace contextRef="#ctx0" brushRef="#br0" timeOffset="14027.8023">6176 12080 0,'0'0'0,"0"-25"0,25 25 0,-25 0 16,25-25-16,0 0 16,0 1-16,-1 24 15,-24 0-15,50-25 0,-50 0 0,0 25 0,0 0 16,0 0-16,0 0 0,0-25 0,0 25 15,-25 0-15,25 0 0,-25 0 16,1 0-16,24 0 0,-50 0 16,25 25-16,0-25 0,1 0 15,-1 25-15,0-25 0,25 0 0,-25 25 0,0-25 16,25 24-16,0-24 0,-24 25 15,48-25-15,-24 25 0,0-25 0,0 25 16,0-25-16,25 25 0,0-1 0,-25-24 16,25 0-16,0 25 0,-1 0 0,1-25 15,0 0-15,0 0 0,0 0 0,-1 0 16,-24 0-16</inkml:trace>
  <inkml:trace contextRef="#ctx0" brushRef="#br0" timeOffset="14367.8218">6796 11832 0,'0'-25'0,"0"25"0,0 0 16,-24 0-16,24-25 0,-25 25 16,0 0-16,25 0 0,-25 0 0,25 25 0,-25-25 15,25 0-15,-49 25 16,49-25-16,-25 25 0,25-25 15,0 24-15,0-24 0,0 0 16,25 25-16,0 0 0,-25-25 16,24 25-16,-24-25 0,25 25 15,0-25-15,-25 0 0,25 24 0,0-24 16,-25 25-16,0-25 0,24 0 0,-24 0 15,0 25-15,0-25 16,-24 50-16,24-50 16,-25 24-1,0-24-15,0 0 0,0 25 0,25-25 16,-24 0-16,-1 0 15,25 0-15,0 0 0,-25 0 0,25 0 16</inkml:trace>
  <inkml:trace contextRef="#ctx0" brushRef="#br0" timeOffset="14635.8371">7045 11757 0,'0'0'0,"0"-24"15,0 24-15,0 0 0,0 0 16,0 0-16,0-25 16,0 25-16,0 0 0,0 0 0,0 25 15,24-25-15,-24 0 0,0 0 0,0 0 16,0 24-16,0 1 0,0-25 0,0 50 15,0-50-15,0 25 0,0-1 0,0 1 16,0 0-16,0 0 0,-24 0 0,24-1 0,0-24 16,0 25-16,0-25 15,-25 25-15,25 0 0</inkml:trace>
  <inkml:trace contextRef="#ctx0" brushRef="#br0" timeOffset="14849.8494">7020 11733 0,'0'0'16,"25"0"-16,-25 0 0,24 0 0,-24 0 15,0 0-15,50 0 0,-25 24 16,24 1-16,-24-25 15,0 0-15,0 25 0,-25-25 16,49 0-16,-49 0 0,50 25 16</inkml:trace>
  <inkml:trace contextRef="#ctx0" brushRef="#br0" timeOffset="15091.8632">7466 11609 0,'0'0'0,"-25"-25"0,25 25 15,0 0 1,0 0-16,0 0 0,0 0 0,0 0 16,0 25-1,0-1-15,25 26 16,-25-50-16,0 50 0,0-26 15,0 1-15,0 25 0,0-25 0,0-25 16,0 24-16,-25 26 0,25-25 0,0-25 0,0 25 16,0-25-16</inkml:trace>
  <inkml:trace contextRef="#ctx0" brushRef="#br0" timeOffset="15746.9007">7714 11782 0,'25'0'16,"-25"-25"-16,0 25 15,25-24-15,0 24 0,-25 0 16,24-25-16,-24 25 0,25-25 15,-25 25-15,0 0 16,0 0-16,0 0 16,-25-25-16,1 25 0,24 0 15,-25 0-15,25 0 0,-50 0 16,25 0-16,25 0 15,-24 25-15,-1 0 0,25-25 16,0 25-16,0-1 0,0 1 0,0 0 16,0 0-16,25 0 15,-25-1-15,24 1 0,1-25 0,-25 25 0,0-25 16,25 0-16,-25 0 0,25 25 0,-25-25 15,25 0-15,-25-25 16,24 25-16,1-25 0,0 25 0,0-25 16,-25 1-16,25 24 0,-1-25 0,1-25 15,0 1-15,-25 24 0,25 25 16,0-50-16,-25 25 0,0 1 0,0-1 15,25 0-15,-25 25 0,0-50 0,0 50 16,0-24-16,0 24 16,0-25-16,0 25 0,24 0 15,-24 0-15,0-25 0,0 50 16,0-25-16,0 0 15,0 0-15,0 49 16,0-24-16,0 25 0,0-25 16,0-1-16,0 26 15,-24 0-15,24-26 16,0 51-16,0-50 0,0-25 0,0 24 15,0-24-15,0 0 16,24 50-16,-24-50 16,0 0-16,0 0 15,25 0-15,-25 0 0,25-25 16,-25 0-16,25 25 0</inkml:trace>
  <inkml:trace contextRef="#ctx0" brushRef="#br0" timeOffset="15971.9135">7913 11782 0,'0'-25'0,"0"25"0,0 0 16,0 0-16,0 0 15,24 0-15,-24 0 0,25 0 0,0 0 16,0-24-16,0 24 15,0 0-15,-1-25 0,1 25 0,-25 0 0,25 0 16,0-25 0,0 25-16,-25 0 0,0 0 0,0 0 15,24 0-15,-48 0 16</inkml:trace>
  <inkml:trace contextRef="#ctx0" brushRef="#br0" timeOffset="17022.9736">8781 11708 0,'0'0'0,"0"0"15,0 0-15,0 0 16,0 0-16,0 0 0,25 0 0,-25 0 0,24-25 15,1 25-15,0 0 0,49-25 16,-49 25-16,25 0 0,0-25 0,-26 25 16,26-24-16,74-1 15,-74 25-15,-26 0 0,51-25 16,49 0-1,-99 25-15,-1 0 16,-24 0-16</inkml:trace>
  <inkml:trace contextRef="#ctx0" brushRef="#br0" timeOffset="17423.9966">9475 11361 0,'-24'0'16,"24"0"-16,-25 0 0,25 0 15,-25-25-15,25 25 0,0 0 16,0 0-16,0 0 0,0 0 15,25 0-15,0 25 0,-1-25 0,-24 0 16,25 0-16,50 0 0,-51 24 16,1-24-1,25 0 1,49 25-16,-25 0 0,-74 0 0,25-25 15,-25 25-15,0-25 0,-25 24 16,25-24-16,-24 25 0,-26 0 16,25 0-16,25-25 0,-25 25 0,1-25 15,-26 24-15,25 1 0,0-25 0,1 25 16,-1-25-16,25 25 0,-25-25 15,-25 25-15,26-1 0,-1 1 16,25-25-16,-50 25 0,25-25 16</inkml:trace>
  <inkml:trace contextRef="#ctx0" brushRef="#br0" timeOffset="18271.045">5011 11187 0,'0'-25'16,"0"25"-16,-25 0 15,25 0-15,0 0 16,-25 0-16,-25 25 0,26-25 0,-1 25 16,25 0-16,-50-1 15,25 1-15,-24 25 0,49-25 0,-25-25 16,0 49-16,25 1 0,0-50 15,0 25-15,0-1 0,25 1 0,-25 0 0,25 0 16,-1 0-16,26 24 0,-25-24 16,0 0-16,0 0 0,24 24 15,-24-24-15,25 49 0,-26-24 16,-24-25-16,0 24 0,0-24 0,0 0 15,-24-25-15,-26 50 0,25-1 16,0-49-16,1 25 0,-1-25 16,0 25-16,0-25 0,-25 25 15,1-25-15,24 0 0,0-25 16,25 25-16,-25 0 15,25-25-15,0 0 0,0 25 0,0 0 16,0-25-16,0 25 16,25 0-16,0 0 0,-25 0 0,25 0 0,0 25 15,-25-25-15,24 0 0,26 50 0,-25-50 16,0 50-16,0-26 15,24 26-15,1 49 0,-25-74 16,24 25-16,-24-1 0,-25-24 16,25 0-16,0 0 0,49 49 0,-49-49 15,0 24-15,24-24 0,-24 0 16,25 0-16,24 24 0,-24-24 0,-1 0 15,1 0-15,49 0 0,-25-25 16</inkml:trace>
  <inkml:trace contextRef="#ctx0" brushRef="#br0" timeOffset="19105.0927">8483 10815 0,'-25'0'0,"25"-25"0,0 25 16,-24 0-16,24 0 15,0 0-15,0-25 0,0 25 0,0 0 16,0 0-16,0 25 0,24-25 0,-24 0 0,25 25 16,-25-25-16,0 25 0,25-1 15,0-24 1,0 75-1,-50 49-15,25-75 0,-25-24 0,0 50 16,25-50-16,-25 24 0,25 26 0,0-51 16,0 26-16,0-25 15,0 0-15,25 24 0,-25-49 16,25 50-16,-25-50 15,25 49-15,0 1 16,-25-50-16,24 25 0,-24 0 16,0-1-16,0-24 0,25 25 15,-25 0-15,25 25 0,-25-50 16,0 24-16,0 1 0,25-25 0,-25 25 0,0 0 15,25 0-15,-25-1 0,24-24 16,-24 25-16,0 0 0,25 0 0,0 0 0,-25-1 16,0 1-16,25 25 0,0-25 15,-25 24-15,24-24 0,-24 0 16,0 0-16,0-25 0,0 25 0,0-25 15,-24 24-15,-1-24 0,25 25 16,-50-25-16,25 25 0,-24-25 16,24 25-16,-74 0 0,49-25 0,1 24 15,-1-24-15,-24 0 0,-50 25 16,49-25-16,-74 0 0,75 0 0</inkml:trace>
  <inkml:trace contextRef="#ctx0" brushRef="#br0" timeOffset="20306.1614">4812 8186 0,'25'0'15,"0"24"-15,0-24 0,-1 25 16,1-25-16,0 50 16,0-50-16,-25 25 0,0-1 15,-25 1-15,-74 50 0,74-51 16,-25 1-16,-24 50 0,24-51 15,-74 26-15,99-25 0,-24-25 16,-1 25-16,25-1 0,-24-24 16,49 0-16,-25 25 0,25-50 15,0 25-15,25 0 16,-25-24-16,49 24 0,-49 0 15,25-25-15,25 25 0,-1 0 16,-24 25-16,25-25 0,-25 24 16,49 51-16,-24-1 15,-50 1-15,24-51 0,-24 1 16,0 25-16,0 0 0,25-1 0,-25-24 15,0 25-15,0-26 0,25 26 0,-25-25 16,0 0-16,25 24 0,0-24 16,-25 0-16,25 24 0,-1-49 15,1 25-15,0 0 0,49-25 16,-49 0-16,50 0 15,-51 0-15,76-25 0,-51 25 0,50-25 16,25 1-16,-74-1 0</inkml:trace>
  <inkml:trace contextRef="#ctx0" brushRef="#br0" timeOffset="21102.207">4738 8012 0,'0'0'0,"-25"-25"0,25 25 16,0 0-16,-25 0 0,25 0 15,-25-25-15,25 25 16,0 0-16,0-25 0,25 25 0,-25 0 0,0-24 15,25 24-15,0-25 0,-1 25 16,1-25-16,50 0 0,-50 0 16,49 1-16,-49 24 0,0-25 15,24 25-15,50-50 16,-74 50-16,50 0 15,-26 0 1,-24 25-16</inkml:trace>
  <inkml:trace contextRef="#ctx0" brushRef="#br0" timeOffset="22221.271">9699 7367 0,'24'0'0,"-24"0"0,0 0 16,0-25-16,0 25 16,25 0-16,50-25 15,-26 25-15,-24 0 0,25 0 16,-26 0-16,26 25 15,-25 0-15,-25 0 0,0 0 16,0-1-16,0 26 0,-25-25 0,0 24 16,25-24-16,-49 50 0,-1-1 15,50-49-15,-25 24 0,0 1 16,25-25-16,0 49 15,0-49-15,25-25 0,-25 25 16,25 0 0,25 0-16,-26-25 0,-24 24 15,25-24-15,25 0 0,-25 25 16,-25-25-16,0 0 0,25 0 15,-25 0-15,0 0 0,24 0 16,1 0-16,-25 0 16,50 25-16,-50-25 0,25 25 15,-25-25-15,24 25 0,-24-1 0,0 1 16,0 0-16,0 0 0,25 0 0,-25-1 0,0 1 15,0 0-15,-25 49 16,25 1-16,0-50 0,-24 24 16,24 1-16,0-1 0,0 1 15,0-25-15,-25 24 0,25 1 16,0-25-16,0 49 0,0-24 15,0-25-15,0 0 0,0-1 0,0-24 16,0 25-16,-25 0 0,25 0 16,-25-25-16,0 49 15,-49-24-15,-50 0 16,99 0-16,-25 0 0,1-25 0,-1 24 15</inkml:trace>
  <inkml:trace contextRef="#ctx0" brushRef="#br0" timeOffset="23563.3477">16594 9624 0,'0'0'16,"0"0"-16,0-49 0,25 49 0,-25-25 15,0 25-15,25 0 0,-25-25 16,50 25-16,-1 0 16,-24 0-16,0 25 0,0-25 0,-1 0 15,1 25-15,0-1 16,-25-24-16,0 25 0,0 0 0,0-25 15,0 25-15,-25 24 0,-24-24 16,24-25-16,0 25 0,0 0 16,25-25-16,-25 25 0,25-25 0,-24 0 15,24 24-15,-25-24 16,25 0-16,0 0 0,25 0 0,-25 0 15,0 0-15,0 0 0,24 25 16,1-25-16,0 0 0,0 25 16,0-25-16,-25 0 0,24 0 15,-24 0-15,25 25 0,-25-25 16,0 0-16,0 25 0,0-25 15,0 0-15,-25 24 0,25 1 0,-24-25 16,24 25-16,-25-25 0,0 25 0,0-25 16,0 0-16,1 25 0,24-25 0,-25 25 15,0-25-15,0 0 0,25 24 0,-25-24 16,25 0-16,-24 0 0,24 0 15,24 0-15,-24-24 0,0 24 0,25 0 0</inkml:trace>
  <inkml:trace contextRef="#ctx0" brushRef="#br0" timeOffset="23805.3616">17289 9723 0,'25'0'0,"-25"-24"16,24 24-16,-24 0 0,0-25 0,25 25 16,0 0-16,0-25 0,-25 25 15,25 0-15,-25 0 0,24 0 0,-24 0 16,25 0-16,25-25 0,-50 25 15,25 0-15,-25 0 0</inkml:trace>
  <inkml:trace contextRef="#ctx0" brushRef="#br0" timeOffset="24314.3907">17959 9500 0,'0'0'0,"0"0"0,24-25 0,1 25 16,-25 0-16,25-24 0,0 24 16,0 0-16,-1 0 0,1-25 0,-25 25 15,25 0-15,-25 0 0,25 0 16,-25 0-16,0 0 0,0 0 0,0 0 15,0 0-15,-25 0 0,25 0 16,-25 0-16,0 0 16,25 0-16,-49 0 0,49 0 0,-25 0 0,0 0 15,25 25-15,-25-25 0,1 0 16,-1 0-16,25 24 0,-25-24 0,25 0 15,0 25-15,0-25 0,-25 0 0,25 25 16,0 0-16,0-25 0,0 25 16,0-25-16,25 24 0,-25 1 0,25-25 0,-25 25 15,25-25-15,-1 25 0,1-25 16,-25 0-16,25 25 0,0-25 15,-25 0-15,25 24 0,-1-24 0,-24 0 0,0 0 0,25 25 16,-25-25-16,0 0 16,0 0-16,25 25 0,-25-25 0,0 0 15,0 25-15,0-25 0,0 25 16,0-25-16,0 0 0,0 0 0,-25 24 15,0-24-15,1 25 0,-1-25 16,0 25-16,0-25 0,0 25 16,1-25-16,-26 25 0,50-1 0,-25-24 15,0 25-15,1 0 0</inkml:trace>
  <inkml:trace contextRef="#ctx0" brushRef="#br0" timeOffset="24743.4152">19918 9426 0,'-25'0'0,"25"-25"16,0 25-16,0 0 0,-24 0 0,24 0 15,-25 0-15,25-25 0,-25 25 0,-25 0 0,26 0 16,24 0-16,-25 25 0,0-25 15,-49 0-15,24 50 16,25-50-16,0 24 0,25 1 16,0 0-16,0-25 0,-25 50 15,50-26-15,-25-24 0,0 25 0,0 0 0,25-25 16,-25 25-16,25 0 0,0-25 0,0 24 15,-1-24 1,1 0-16</inkml:trace>
  <inkml:trace contextRef="#ctx0" brushRef="#br0" timeOffset="24961.4277">20117 9327 0,'0'0'0,"0"-25"15,0 25-15,0-25 0,0 25 0,0 0 16,0 0-16,-25 0 0,25 25 15,0-25-15,0 0 0,0 25 16,0-1-16,0 1 0,0-25 0,0 25 16,0 0-16,0 0 0,0 24 15,0-24-15,0 0 0,0-25 0,-25 25 16,25-1-16,0 1 0,0-25 0,0 25 15</inkml:trace>
  <inkml:trace contextRef="#ctx0" brushRef="#br0" timeOffset="25655.4674">20538 9351 0,'-25'0'0,"1"0"15,-1 0-15,25 0 0,-25 0 16,0 0-16,25 0 0,-25 0 0,1 0 15,24 25-15,0-25 0,-25 25 16,25-25-16,0 25 0,0 0 16,0-25-16,0 24 0,0-24 0,25 25 15,-25-25-15,0 0 0,24 25 16,-24-25-16,0 0 0,25 0 15,0 0-15,-25 0 0,25 0 16,0 0-16,-25-25 0,24 25 0,26-49 16,-50 49-16,25-25 0,0 0 15,-25 25-15,24 0 0,-24-25 16,0 25-16,0-25 0,0 25 0,0 0 15,0-24-15,0 24 0,0 0 0,0 0 16,0 0-16,0 24 0,0-24 0,0 0 16,0 25-16,0-25 15,0 25-15,0-25 0,0 0 16,25 50-16,-25-50 15,25 24-15,-25-24 0,25 0 16,0 0-16,49 0 0,-24-24 16,-25 24-16,24-25 15,-24 25-15,25-25 0,-26 0 0,1 25 0,0-25 16,-25 1-16,25-1 15,0 25-15,-25-25 0,0 0 0,0 25 16,0 0-16,0-25 0,0 25 0,-25 0 16,25-24-16,-25 24 0,25 0 0,-25 0 15,0 24-15,25-24 0,-24 0 16,24 25-16,-25-25 0,25 25 0,0-25 15,0 0-15,0 25 0,0-25 0,0 25 16,0-25-16,25 24 16,-25 1-16,24-25 0,-24 25 0,0-25 15,0 0-15,25 25 0,-25-25 0,0 0 16,0 25-16,0-25 0,-25 0 15,25 24-15,0-24 0,-24 25 0,24-25 0,0 0 16,-25 0-16,0 25 16,0 0-16,0-25 0,1 0 15,-1 0-15,25 0 0,-25 0 0,25 0 0,0 0 16,0 0-16,0 0 0</inkml:trace>
  <inkml:trace contextRef="#ctx0" brushRef="#br0" timeOffset="25965.4851">21456 9178 0,'0'-25'0,"0"25"15,0 0-15,0 0 0,0 0 0,-25 25 16,25-25-16,-25 25 0,25-25 0,-24 24 15,24-24-15,-25 25 0,25-25 0,0 25 16,0-25-16,0 25 0,0-25 16,0 25-16,0-25 0,25 24 15,-25-24-15,0 25 0,0-25 16,24 0-16,-24 25 0,0-25 0,0 0 15,0 0-15,0 25 0,0-25 16,0 0-16,0 25 0,0-25 0,0 0 16,0 0-16,-24 0 0,24 24 0,0-24 15,-25 0-15,0 25 0,0-25 0,0 0 16,1 0-16,-1 25 0</inkml:trace>
  <inkml:trace contextRef="#ctx0" brushRef="#br0" timeOffset="26322.5056">21630 9351 0,'24'-24'0,"-24"24"0,25 0 0,-25 0 16,25 0-16,0-25 0,0 25 15,0 0-15,24-25 0,-49 25 0,0 0 16,25-25-16,-25 25 16,0 0-16,0-25 0,0 25 15,0 0-15,-25 0 0,25 0 0,0 0 16,-25 0-16,25 0 0,-24 0 15,24 0-15,-25 0 0,0 25 16,0-25-16,0 0 0,25 25 16,-25-25-16,25 25 0,0-25 15,0 25-15,0-1 16,0 1-16,0-25 0,25 25 15,-25-25-15,25 25 16,0-25-16,49 0 16,-49 0-16,-25 0 0</inkml:trace>
  <inkml:trace contextRef="#ctx0" brushRef="#br0" timeOffset="26644.524">22101 9302 0,'25'-25'15,"-25"25"-15,25-25 0,-25 25 0,24-25 16,-24 1-16,0 24 16,25-50-16,-25 50 0,-25-25 15,25 25-15,0 0 0,0-25 16,0 25-16,-24 0 0,-1 25 15,0-25-15,25 25 0,-25-25 16,25 25-16,-25 0 0,25-25 0,0 24 0,0 1 16,0-25-16,0 25 0,0-25 0,0 25 15,0-25-15,0 25 0,25-1 16,-25-24-16,0 25 0,25-25 0,-25 0 15,25 25-15,-25-25 0,0 0 16,25 25-16,-25-25 0,24 0 16,-24 0-16,0 0 0,0 25 0,0-25 15,0 0-15,0 0 16,-24 0-16,-1 24 0,25-24 0,-25 0 0,25 0 0,-25 0 15,0 25-15,25-25 16,-49 25-16,49-25 0,-25 0 0,25 0 16,-50 25-16,26 0 15,24-25-15</inkml:trace>
  <inkml:trace contextRef="#ctx0" brushRef="#br0" timeOffset="27151.553">18306 10492 0,'-25'0'0,"-25"0"0,50 0 16,-24 0-16,24 0 0,0 0 16,0 0-1,49-24-15,50 24 0,75-25 16,-99 25-16,148-25 15,50-25-15,-199 50 16,224-49-16,-199 24 16,75 0-16,49 0 0,-149 1 15,-24 24-15,49-25 0,-49 25 16,-1-25-16,-24 25 0,-25 0 15,25 0-15,-50 0 0,0 0 0,25 0 16</inkml:trace>
  <inkml:trace contextRef="#ctx0" brushRef="#br0" timeOffset="27429.5689">18703 10691 0,'-25'0'0,"0"25"0,0-25 0,25 0 15,0 0-15,-24 0 0,24 24 16,24-24-16,-24 0 0,50 0 15,0 0-15,98 0 16,-98-24-16,24 24 0,1 0 0,-1-25 0,1 25 16,24-25-16,74 0 0,-73 0 15,-1 25-15,75-24 0,-75-1 16,149-25-16,-199 50 0,75-25 15,-74 1-15,0 24 0,-1-25 0,1 25 16,-25-25-16,-25 25 0,24 0 0,-24 0 16,0 0-16,-24-25 0,-26 25 15,25 0-15,0 0 0</inkml:trace>
  <inkml:trace contextRef="#ctx0" brushRef="#br0" timeOffset="32598.8645">14982 12551 0,'0'0'16,"0"-25"-16,0 1 15,-25 24-15,25 0 0,0-25 16,0 25-16,0 0 16,0 0-16,0 0 15,0 0-15,0 25 16,0-25-16,0 49 0,0 1 0,0-25 15,0-25-15,0 24 0,0 1 16,0 0-16,0 25 0,0-26 0,0 1 16,0 0-16,0 0 0,0 0 15,-25 49-15,25-24 0,0-50 16,0 49-16,0-24 0,25-25 0,-25 25 15,0 0-15,0-25 0,0 24 16,0-24-16,0 0 0,25 0 16,-25 0-16,0 0 0,0 0 0,25 0 0,-25-24 15,0 24-15,0 0 0,0-25 16,25 0-16,-25 0 0,0 25 15,0-49-15,0 49 0,0 0 16,0-25-16,-25 25 0,0-25 16,0 25-16,25 25 15,-25-25-15,25 0 0,-24 25 16,24-25-16,0 0 0</inkml:trace>
  <inkml:trace contextRef="#ctx0" brushRef="#br0" timeOffset="33480.915">15602 12774 0,'0'0'0,"0"-24"16,0 24-16,0 0 0,-25 0 15,25 0 1,-24 0-16,-26 24 16,25 1-16,0 0 0,25 0 0,-24 0 15,24-1-15,0-24 16,0 25-16,0 0 0,0 0 0,0-25 15,0 0-15,24 25 0,-24-25 16,25 24-16,0-24 16,25-24-16,-26 24 0,26-25 0,-25 0 15,0 25-15,-25-25 0,24 25 16,1-25-16,-25 1 0,25-1 15,-25 0-15,0 0 0,0 25 0,0 0 16,0-25-16,0 25 0,0 0 16,0-24-16,0 24 0,0 0 15,0 0-15,0 0 0,0 24 0,-25-24 16,25 25-16,0 0 0,0 0 0,0-25 15,0 25-15,0-1 0,0 1 16,0-25-16,0 25 0,0 0 16,25-25-16,-25 25 0,50-25 15,-50 0-15,24 0 0,1-25 16,0 25-16,0-25 15,0 25-15,-1-25 0,1 25 16,0-25-16,0 1 0,-25-1 0,25 25 16,-25-25-16,0 25 15,0-25-15,0 25 0,0 0 0,-25-25 16,25 25-1,0 0-15,-25 0 0,25 0 16,-25 0-16,25 0 0,-25 0 16,25 25-16,-24 0 0,24 0 15,-25 0-15,25-1 0,0 1 0,0-25 0,0 25 16,0-25-16,0 25 0,0-25 15,0 49-15,25-49 0,-25 0 0,0 0 16,24 0-16,1 0 0,0 0 16,0 0-16,0-24 0,-1-1 15,26 0-15,0 0 16,24-24-16,-49 24 0,0 25 0,-25-25 0,24 0 15,1 25-15,-25-49 0,25 49 16,-25-25-16,0 0 0,0 0 16,0 25-16,25-25 0,-25 1 0,0-1 15,0 25-15,0 0 0,0-25 0,0 25 16,0 0-16,0 0 0,0-25 15,0 25-15,0 0 0,0 25 0,0-25 16,0 25-16,0 0 0,0-25 0,-25 24 16,25-24-16,0 25 0,0 0 0,0 0 15,0-25-15,0 25 0,0-1 16,0 1-16,0 0 0,0 0 0,0 0 0,-25-1 15,25-24-15,0 25 0,0 0 0,0-25 16,0 25-16</inkml:trace>
  <inkml:trace contextRef="#ctx0" brushRef="#br0" timeOffset="33797.933">16694 12750 0,'0'0'16,"-25"0"-16,25 0 0,-25 0 15,25 0-15,-50 24 16,1 1-16,24-25 0,0 25 16,25-25-1,-25 0-15,1 0 0,24 0 0,0 0 0,0 0 16,0 0-16,0 0 15,0 0-15,0 0 0,0 0 16,0 0-16,0 0 16,24 25-16,1-25 0,-25 0 15,25 25-15,0-25 0,-25 0 0,0 0 16,25 24-16,-25-24 15,49 0-15,-49 0 0,25 0 16,0 25-16</inkml:trace>
  <inkml:trace contextRef="#ctx0" brushRef="#br0" timeOffset="34010.9453">17016 12725 0,'0'0'0,"0"-25"16,0 0-16,0 25 0,0 0 15,0 0-15,0-25 0,0 25 0,0 0 16,0 0-16,0 25 0,0-25 15,0 0-15,0 25 0,0-25 16,0 50-16,0-26 0,0 1 16,0 0-16,0 0 15,-25 0-15,25-1 0,0 1 0,0 0 0,-25-25 16,25 25-16,-24 0 15</inkml:trace>
  <inkml:trace contextRef="#ctx0" brushRef="#br0" timeOffset="34211.9568">17115 12601 0,'25'0'0,"-25"0"0,0 0 0,0-25 0,0 25 16,25 0-16,-25 25 15,0-25-15,0 0 0,0 0 0,0 25 16,-25 24 0,25-24-16,-25-25 0,25 25 0,0-25 0,0 25 15</inkml:trace>
  <inkml:trace contextRef="#ctx0" brushRef="#br0" timeOffset="34545.9759">17388 12626 0,'0'0'0,"0"-25"0,25 25 16,-25 0-16,0-25 15,0 25-15,0 0 16,25 25-1,-25-25-15,24 49 16,-24 1-16,0-50 0,0 50 16,0-50-16,0 24 15,0 1-15,0-25 0,0 25 16,0-50-16,0 25 15,25 0-15,0-25 0,-25 1 16,25 24-16,0-25 16,0 0-16,-1 0 15,1 0-15,-25 25 16,25-24-16,0 24 0</inkml:trace>
  <inkml:trace contextRef="#ctx0" brushRef="#br0" timeOffset="34831.9923">17884 12601 0,'0'0'0,"0"0"16,-25 0-16,25 0 0,0 0 0,-24 0 15,24 0-15,0 0 0,-25 25 16,0-25-16,25 24 0,0-24 0,0 25 15,0-25-15,0 25 0,0-25 16,0 25-16,0 0 16,25-25-16,-25 0 0,0 0 0,25 0 15,-1 0 1,1 0-16,-25-25 0,25 25 15,-25-25-15,25 25 0,-25 0 16,0-25-16,0 25 0,25-25 16,-25 25-16,0 0 0,0 0 0,0 0 15</inkml:trace>
  <inkml:trace contextRef="#ctx0" brushRef="#br0" timeOffset="35058.0052">18132 12551 0,'0'-25'0,"0"25"0,0 0 0,0 0 16,0 0-16,0 0 15,0 0-15,0 0 0,0 0 0,25 0 16,-25 25-16,0-25 0,0 25 16,0 0-16,0 0 15,0-1-15,0 1 0,0 0 16,0 0-16,0 0 0,-25-25 15,25 49 1,-25 1-16,1-25 0,-1-1 16,25-24-16</inkml:trace>
  <inkml:trace contextRef="#ctx0" brushRef="#br0" timeOffset="35304.0193">18182 12502 0,'25'-25'15,"-25"25"-15,49-50 16,-24 50-16,-25-25 0,25 25 0,0 0 16,-25 0-16,24 0 15,1 0-15,-25 50 0,0-25 16,0-25-16,0 25 0,-25-1 15,25-24-15,-24 25 16,-26 0-16,50-25 0,-25 25 16,-24 0-16,49-25 0,-50 24 15,25-24-15</inkml:trace>
  <inkml:trace contextRef="#ctx0" brushRef="#br0" timeOffset="35763.0455">19769 12378 0,'0'0'0,"0"0"0,0 0 15,0 0-15,0 0 0,0 0 0,0 0 16,0 0-16,0 0 0,25 0 16,-25 0-1,0 24-15,0 1 0,25-25 0,-25 25 16,0-25-16,0 74 15,0-49 1,-25 25-16,0-25 0,25-1 0,-24 1 16,24-25-16,-25 0 0</inkml:trace>
  <inkml:trace contextRef="#ctx0" brushRef="#br0" timeOffset="35940.0556">19769 12080 0,'0'-25'0,"0"25"16,0 0-16,0 0 0,0 0 0,25 0 0,-25 0 16,0 0-16,0 0 0,0 0 0,25 25 15,-25-25-15,25 49 0,0-49 0,-25 25 16</inkml:trace>
  <inkml:trace contextRef="#ctx0" brushRef="#br0" timeOffset="36486.0869">19993 12526 0,'0'0'0,"24"-24"0,-24-1 16,25 25-16,-25-25 0,25 0 15,-25 25-15,25-25 0,0 1 0,-1-1 16,-24 25-16,50 0 0,-50-25 15,25 25-15,-25 25 0,25-25 0,-25 0 16,0 25-16,0-25 16,0 24-16,0 1 0,-25 0 15,25 0-15,-25 0 0,25 24 16,-25-49-16,25 25 0,0-25 0,0 0 0,-25 25 15,25-25-15,0 0 16,0 0-16,0 0 0,0 0 0,25 0 0,-25-25 16,0 25-16,25-25 0,-25 25 15,0-25-15,25 1 0,0-1 16,-25 0-16,24 25 0,-24-25 15,25 0-15,-25 25 0,25-24 16,-25 24-16,0 0 0,25 0 16,-25 0-16,25 0 15,-25 0-15,24 24 16,-24 1-16,0 0 0,-24 0 0,24 0 0,0-25 15,0 24-15,-25 1 16,0 25-16,25-25 0,0-1 0,0-24 16,0 0-16,0 25 0,0-25 15,25 25-15,-25-25 0,0 0 16,0 25-16,25-25 15,-1 0-15,1 0 0,-25 0 16,25 0-16,0 0 0,-25 0 0,49-25 16,-24 25-16,-25 0 0,25 0 0,0 0 15,24 0-15,-24-25 0,25 25 16</inkml:trace>
  <inkml:trace contextRef="#ctx0" brushRef="#br0" timeOffset="36915.1112">22374 12229 0,'-25'0'0,"25"0"15,-25-25-15,0 25 0,25 0 0,-24 0 16,-1 0-16,0 0 0,25 0 0,-25 0 16,0 0-16,1 0 0,24 0 15,-25 25-15,0 0 16,25-1-16,0 1 0,-25 0 15,25 25-15,0-50 0,0 49 16,0-24-16,0 0 0,0 0 0,0-1 0,0 1 16,0-25-16,0 25 0,25-25 15,-25 25-15,0 0 0,25-25 0,-25 24 16,25-24-16,-1 0 0,1 0 15,25 0-15,-25-24 0</inkml:trace>
  <inkml:trace contextRef="#ctx0" brushRef="#br0" timeOffset="37143.1245">22746 12278 0,'0'0'0,"0"0"0,0 0 0,0-24 16,0 24-16,0 0 15,0 0-15,0-25 16,0 50-16,0-25 0,0 0 15,0 24-15,0-24 16,0 25-16,0 0 16,0 25-16,0-1 0,0-24 15,0-25-15,0 25 0,-25 0 16,25 24-16,0-49 0,-25 25 15,25-25-15,0 0 0,0 0 0,-25 25 16,25-25-16</inkml:trace>
  <inkml:trace contextRef="#ctx0" brushRef="#br0" timeOffset="37369.1372">22771 12204 0,'0'0'0,"25"0"15,-25 0-15,49 0 0,-49 0 0,25 0 0,-25 0 16,25 0-16,0 0 0,-1 25 16,1-25-16,0 0 15,0 25-15,24-1 0,-24-24 0,-25 0 16,25 25-16,0-25 0,0 0 0,-25 25 15,0-25-15</inkml:trace>
  <inkml:trace contextRef="#ctx0" brushRef="#br0" timeOffset="37616.1515">23267 12129 0,'0'0'0,"0"-24"0,0 24 15,-25 0-15,25 0 0,0 0 0,0 0 16,0 0-16,0 0 0,0 0 15,0 0-15,0 24 0,0-24 16,0 25-16,0 0 0,0-25 0,0 25 16,0 0-16,0-25 0,0 49 15,0-24-15,0-25 0,0 25 0,0-25 16,0 25-16,0 0 15,0-1-15,0-24 0,0 25 16,0-25-16</inkml:trace>
  <inkml:trace contextRef="#ctx0" brushRef="#br0" timeOffset="37890.1668">23713 12105 0,'-25'0'15,"25"-25"-15,0 0 0,0 25 16,-24 0-16,24-25 0,0 25 0,0 0 15,0 0-15,0 0 0,0 25 16,0-25-16,0 25 16,-25 0-16,25 24 0,0-49 0,0 25 15,0 0-15,0 0 0,-25 24 16,25-49-16,0 50 0,0-50 15,-25 50-15,25-26 16,-25-24-16,25 25 0,0-25 0,-24 25 16,24-25-16,-25 25 15,25-25-15,-25 25 0,25-25 0</inkml:trace>
  <inkml:trace contextRef="#ctx0" brushRef="#br0" timeOffset="38157.1825">23589 12105 0,'0'0'16,"0"-25"-16,0 25 0,25 0 0,-25 0 15,0 0-15,0 0 0,25 0 0,-25 0 0,25 0 16,24 25-16,-24-25 15,0 0-15,0 24 0,-1-24 0,1 25 16,25-25-16,-25 25 16,0-25-16,-1 25 0,-24-25 0,25 0 15,0 0-15,-25 25 0,25-25 0,-25 0 16,0 0-16,0 0 15,0 0-15,25 0 0,-25 0 0,0 0 16</inkml:trace>
  <inkml:trace contextRef="#ctx0" brushRef="#br0" timeOffset="38567.2052">24135 11931 0,'0'-25'0,"0"25"0,0 0 15,0 0-15,0 0 0,0 0 0,0 0 0,0 0 16,0 0-16,0 0 0,0 0 15,0 0 1,0 0-16,0 0 0,0 25 16,0-25-16,0 25 15,25 0-15,-25-1 16,0 26-16,0-25 0,0 0 15,0-1-15,0-24 16,0 50-16,0-50 0,0 25 0,0-25 0,-25 25 16,25-25-16,0 25 0,0-25 15,0 24-15,0-24 0,0 0 0,0 0 16,0 25-16,0-25 15,0 0-15,0 0 16,0 0-16,25-25 0,-25 25 16,0 0-16</inkml:trace>
  <inkml:trace contextRef="#ctx0" brushRef="#br0" timeOffset="42880.4526">15503 13866 0,'0'0'0,"0"0"0,0 0 15,-25-25-15,25 25 16,0 0-16,0 0 0,0 0 15,0 0-15,-25 0 0,25 25 16,0-25-16,0 0 0,0 0 16,0 25-16,0-1 0,0 1 15,0 0-15,0 0 0,0 0 16,0-1-16,0 26 0,0-25 0,0 24 15,0-24-15,0 25 0,0-25 16,0-1-16,0 1 0,0 0 0,0 0 16,0 25-16,0-50 15,-24 24-15,24-24 16</inkml:trace>
  <inkml:trace contextRef="#ctx0" brushRef="#br0" timeOffset="43340.4789">15429 13891 0,'24'0'0,"-24"-25"16,0 25-16,25-25 0,0 0 0,0 25 15,-25 0-15,25 0 0,-25 0 16,24 0-16,1 0 0,-25 0 0,25 25 15,0 0-15,-25 0 0,25 24 16,-25-24-16,0-25 0,0 25 16,0 0-16,-25-1 0,25-24 0,-25 25 15,25 0-15,-25 0 0,-24 0 16,-1-1-1,50-24-15,-25 0 0,0 0 16,25 0-16,0 0 0,0 0 16,0 0-16,0 0 15,0 0-15,0 0 0,0 25 0,0-25 16,0 0-16,25 0 0,-25 25 15,25-25-15,-25 25 0,0-25 0,25 25 16,-25-25-16,25 24 16,24 1-16,-49-25 0,25 25 15,0-25-15,0 25 0,24 0 16,-49-25-16,25 0 0,-25 25 16,0-25-16,25 24 0,-25-24 0,25 0 15,-25 25-15,24-25 0,-24 0 16,0 0-16,25 25 0,-25-25 15,25 0-15,-25 0 0,0 0 0</inkml:trace>
  <inkml:trace contextRef="#ctx0" brushRef="#br0" timeOffset="43872.5093">16346 13891 0,'0'0'0,"0"0"15,0 0-15,0 0 0,-25-25 16,25 25-16,0 0 0,-24 0 16,24 0-16,-25 0 15,0 0-15,0 0 0,0 25 16,1-1-16,-1 1 15,-25 0-15,25 0 16,-24 74-16,49-74 16,0 24-16,0-24 0,0-25 0,0 25 15,0 0-15,25 0 16,-25-1-16,24-24 0,1 25 0,-25 0 15,0-25-15,25 0 0,0 25 16,-25-25-16,25 0 0,-1 0 16,-24 0-16,25 25 0,0-25 15,0 0-15,-25 0 0,25 0 16,-25 0-16,24-25 0</inkml:trace>
  <inkml:trace contextRef="#ctx0" brushRef="#br0" timeOffset="44182.5269">16619 13965 0,'0'0'16,"0"0"-16,0-25 15,0 25-15,-25 0 0,25-25 16,0 25-16,0 0 0,0 0 16,0 25-16,0-25 0,0 0 0,0 0 15,0 25-15,25 25 16,-25-26-16,0-24 0,0 25 15,0 0-15,0 0 0,0 0 16,0-1-16,0 1 0,0 0 16,0 0-16,-25 0 0,25-1 15,-24 1-15,24 0 0,0-25 0,-25 25 16</inkml:trace>
  <inkml:trace contextRef="#ctx0" brushRef="#br0" timeOffset="44391.539">16619 13940 0,'0'0'0,"0"0"0,0-25 0,0 25 16,0 0-16,25 25 0,-25-25 0,25 0 15,0 0-15,-25 0 0,24 0 16,76 25-16,-76-25 0,1 25 0,0-25 15,0 0-15,24 0 0,26 49 16,-50-49-16,-25 0 0,24 25 0,1-25 16,-25 25-16,25-25 0,-25 0 0</inkml:trace>
  <inkml:trace contextRef="#ctx0" brushRef="#br0" timeOffset="44646.5536">17165 13866 0,'0'0'15,"-25"-25"-15,25 25 16,0 0-16,-25 0 0,25 0 0,0 0 16,0 0-16,0 0 0,0 0 15,0 25-15,0-25 0,0 25 0,0-25 16,0 24-16,0 1 0,0 0 15,25 0-15,-25 0 0,0-1 0,0 1 16,0 0-16,0 0 0,0 0 0,-25-1 16,25 1-16,0-25 0,0 25 15,0 0-15</inkml:trace>
  <inkml:trace contextRef="#ctx0" brushRef="#br0" timeOffset="44900.5682">17438 13841 0,'0'0'0,"0"-25"0,-25 25 15,25 0-15,0 0 0,0 0 0,0 0 16,0 0-16,0 0 0,0 25 15,0 0-15,25 0 16,-25-1-16,0 1 0,0-25 0,0 25 16,0 0-16,0 0 0,0-1 0,0-24 15,0 25-15,0 0 0,0-25 0,-25 25 16,25 0-16,0-1 15,-50 26-15</inkml:trace>
  <inkml:trace contextRef="#ctx0" brushRef="#br0" timeOffset="45124.581">17413 13866 0,'0'0'16,"25"-25"-16,-25 25 0,0 0 0,0 0 15,24-25-15,-24 25 0,25 0 0,0 0 16,-25 0-16,25 25 0,49-25 16,-74 0-16,25 25 0,0-25 0,0 0 0,-25 0 15,25 25-15,-25-25 0,24 24 0,-24-24 16,0 25-16,25-25 0,-25 0 15</inkml:trace>
  <inkml:trace contextRef="#ctx0" brushRef="#br0" timeOffset="45407.5968">17760 13692 0,'0'0'0,"-25"-25"0,25 25 0,0 0 16,-24-24-16,24 24 15,0 0-15,0 0 0,0 0 16,0 24 0,24 1-16,-24 25 0,25-25 15,-25 24-15,0-24 0,0 0 0,0 0 0,0-1 16,0 1-16,0 0 0,0 0 0,0 0 0,0-1 15,-25 1-15,25 0 0,0 0 16,-24 24-16,24-24 16,-50 50-16,25-26 0,0-24 0</inkml:trace>
  <inkml:trace contextRef="#ctx0" brushRef="#br0" timeOffset="45734.6159">15577 14858 0,'0'-25'0,"-24"25"0,-1 0 0,25 0 16,-25 0-16,25-25 0,0 25 0,0 0 15,0 0-15,25 0 16,24-24-16,51 24 0,-51-25 16,100 0-16,-50 25 0,174-50 15,-149 26-15,99-1 16,1-25-16,-1 25 0,0 1 15,-149-1-15,100 0 0,-25 25 16,-75 0-16,26-25 16,-1 25-16,-74 0 0,-25 0 15,0 0 1</inkml:trace>
  <inkml:trace contextRef="#ctx0" brushRef="#br0" timeOffset="46006.6308">15850 15106 0,'-25'0'0,"1"0"0,-26 0 0,50 0 15,0 0-15,0 0 0,0-25 16,25 25-16,49-25 15,1 1-15,49-1 0,49 0 16,-74 0-16,1 0 0,123 1 0,-99-1 0,-25 0 16,25 0-16,99-24 15,-99 24-15,-24 0 0,-1 0 0,-25 25 0,26-25 16,-26 1-16,25-1 0,0 0 15,-74 25-15,0 0 16,0-25-16</inkml:trace>
  <inkml:trace contextRef="#ctx0" brushRef="#br0" timeOffset="47054.6907">15553 13494 0,'-25'0'16,"0"-25"-16,-49 25 0,49 0 16,0 0-16,-50 0 15,-24 25-15,74-25 0,1 25 0,-1-25 16,-50 24-16,26 1 0,24 0 15,-49 25-15,24-1 16,-24 26 0,49-26-16,-74 150 0,74-75 15,0-75-15,0 175 16,50-125-16,-25-50 0,50 51 15,-26-51-15,51 1 0,-50-1 0,24-24 16,-24 0-16,25 0 0,-26-25 0,26 25 0,0-25 16,-1 24-16,1-24 0,49 0 15,0 0-15,-49-24 0,74-1 16,-50 25-16,-24-25 0,24 0 0,-24 25 15,74-49-15,-50 24 0,1 25 0,-26-25 16,26 0-16,-1 0 0,1 1 0,49-1 16,-50 0-16,25 25 15,-49 0-15,24 0 0,-24 0 0,-25 0 16,0 25-16,-1-25 0,1 25 0,-25-1 0,25-24 15,-25 25-15,25 0 0,-25 0 0,25 0 16,-1-1-16,1 26 0,0-25 0,-25 0 16,25-1-16,49 26 0,-49-25 15,49 0-15,-24-1 0,-25-24 0,24 25 0,1-25 16,0 0-16,24 0 0,-24 0 15,-1 0-15,1 0 0,0 0 0,24-25 16,-24 25-16,24-24 0,0-26 16,-24 50-16,49-50 15,-74 26-15,25-1 0,-1 0 16,-24 0-16,0 25 0,24-25 15,-24 1-15,25-1 0,-25 0 0,-1 0 16,1 0-16,25 1 0,-25-1 16,0 0-16,-1 0 0,1 25 0,25-49 15,-25-1-15,-1 25 0,1 0 16,25-24-16,-25-26 0,-1 50 0,-24 1 0,25-1 15,-25 0-15,25 0 16,-25-24-16,0-1 0,25 25 0,-25-24 16,0 24-16,0-25 0,0 25 15,0 1-15,-25-26 0,25 25 0,0-24 16,0 24-16,0 0 0,0 0 0,-25-24 0,25 24 15,0 0-15,-25 0 0,25-24 0,-24 24 16,24 0-16,-25 0 0,0 0 0,-25-24 16,-24-1-16,49 50 0,-24-25 15,-1 25-15,0-24 0,1 24 0,-26-25 16,1 25-16,-1-25 0,1 25 0,0 0 0,-1 0 15,-24-25-15,0 25 0,0 0 0,-1 0 16,-24 0-16,0 0 0,0 0 16,-173 25-16,-26 0 0,150 0 0,-26-1 15,1 1-15</inkml:trace>
  <inkml:trace contextRef="#ctx0" brushRef="#br0" timeOffset="51309.9348">19571 14263 0,'0'0'0,"-25"0"0,25-25 0,-25 25 16,25 0-16,0 0 0,-25 0 16,25 0-16,0 0 0,0 0 0,0 0 15,25 0-15,0-25 16,25 25-16,24-25 0,50 25 15,-74-25 1,99 1-16,-75 24 0,-24 0 0,49-25 16,-74 25-16,24 0 15,75-25-15,-99 25 0,0 0 16,-25 0-16,25 0 0,-25 0 15,0 0-15,0 0 0,-25 0 16,0 0-16</inkml:trace>
  <inkml:trace contextRef="#ctx0" brushRef="#br0" timeOffset="51724.9585">19695 13965 0,'0'0'0,"-25"0"16,25 0-16,0-25 16,-25 25-16,1 0 0,-1 0 15,25 0-15,-50 25 16,0 0-16,1 0 15,-26-1 1,26 1-16,-1 0 0,50-25 16,-25 0-16,25 0 0,-24 0 15,24 25-15,0-25 0,24 0 16,-24 25-16,50 24 0,-25-24 15,0-25-15,24 25 0,-24 0 0,25-1 16,24 1-16,1-25 16,-51 25-16,26-25 0,74 0 15,-74 25-15,-26-25 16,51 0-16,24-25 0,-74 25 15,74 0-15,-74 0 0,0 0 0,-1 0 0,-24 25 16,25-25-16,-25 0 16,0 25-16</inkml:trace>
  <inkml:trace contextRef="#ctx0" brushRef="#br0" timeOffset="53249.0456">13692 15553 0,'0'-25'0,"0"25"0,25 0 16,-25-25-16,25 0 16,0 0-1,74-49-15,0 24 0,-49 25 0,24-24 0,-24 24 16,98-49-16,-73 49 15,49-50-15,25 1 0,-100 24 16,26 26-16,123-76 0,-148 76 0,-1-1 16,-24 0-16,50 0 15,-51 0-15,26 1 0,-50 24 0,25 0 16,-25 0-1,-50 0-15</inkml:trace>
  <inkml:trace contextRef="#ctx0" brushRef="#br0" timeOffset="53718.0725">14784 14684 0,'-25'0'0,"25"-24"0,-25 24 16,25 0-16,-25-25 15,25 25-15,0 0 0,0 0 16,25-25-16,0 25 15,0 0-15,49-25 0,-49 25 16,24 0-16,26 0 0,-26-25 16,51 25-16,-26 0 0,0 0 15,-24 0-15,49 0 0,-99 0 16,25 0-16,0 25 15,-75 0-15,1 0 0,24-25 16,0 25-16,-25-1 16,1 1-16,-1 25 0,25-50 0,-24 25 15,-1 24-15,-24 50 0,49-74 16,-99 99-16,99-74 15,0-25-15</inkml:trace>
  <inkml:trace contextRef="#ctx0" brushRef="#br0" timeOffset="57059.2629">14412 12502 0,'0'0'0,"-25"-25"15,0 25-15,0 0 0,0 0 16,-49 0-16,-25 0 16,24 25-16,-49 24 15,75-49-15,-1 25 0,-24 0 16,49 0-16,-50 24 0,1-24 15,49 0-15,0 0 0,1 24 0,-1-49 16,25 25-16,0 0 0,0 0 0,0-1 16,99 150-1,-74-124-15,24-26 0,-24 1 0,25 0 16,-25 0-16,74 49 0,-25-24 15,-49-25-15,0 0 0,0-1 16,24 51-16,-49-26 0,0 1 16,0-25-1,-99 173-15,74-173 0,-24 25 0,24-26 0,0 26 16,-25-25-16,1 24 0,24-24 0,-25 0 0,26 0 15,-26 0-15,25-1 16,-49 26-16,24-25 16,1 0-16,24-25 0,0 0 15,25 0-15,-25 0 16,25 0-16,0-25 0,0 25 15,0 0-15,0 0 0,0 0 16,0 0-16,25 0 0,0 25 16,0-25-16,-25 24 0,49 26 15,-49-25-15,50 25 0,-50-1 0,25-24 16,-25 25-16,24 24 0,-24-24 0,25-1 15,-25 1-15,0 49 0,25-49 16,-25 49-16,0-50 0,25 51 16,0-26-16,-25-24 0,0-26 0,24 26 15,1 25-15,25-26 0,-25-24 16,-1 0-16,1 0 15,99 49-15,-74-74 0,-1 25 0,-24-25 0,25 0 16,24 25-16,-24-25 16,74 0-16,50 0 0,-100 24 15,0-24-15,174 25 0,-173-25 16</inkml:trace>
  <inkml:trace contextRef="#ctx0" brushRef="#br0" timeOffset="58502.3461">25102 11881 0,'0'25'16,"-24"0"-16,-1 0 0,0 0 0,0-1 16,-49 51-16,49-50 0,-50 49 15,51-24-15,-1-1 0,-25 51 0,1-76 0,24 26 16,25 0-16,-50 24 0,50-24 15,0-26-15,0 1 0,0 50 16,25-26-16,-25-24 0,50 0 16,-50 0-16,49-1 0,-24 1 15,-25-25-15,50 25 0,-50 0 16,0-25-16,24 0 0,-24 25 0,0-25 15,25 0-15,-25 24 0,-25-24 0,25 0 16,0 25-16,0-25 0,-24 25 0,24-25 16,0 0-16,-25 25 0,25-25 0,0 25 0,-25-25 15,25 24-15,0 1 0,-25 0 16,25 0-16,0 25 0,-25-1 15,25-24-15,0 49 0,-24-24 0,24-25 16,0 24-16,0 1 0,0 0 16,0-26-16,-25 26 0,25 0 0,0-26 15,0 100-15,0-74 0,0-25 0,0 24 16,0-24-16,0 0 0,0 25 0,0-26 15,0 1-15,0 0 0,25 74 16,-25-74-16,0 0 0,0 0 0,0 0 16,24-1-16,-24 26 0,0-25 15,0 0-15,25-1 0,-25 1 0,0 0 16,0 0-16,0 24 0,0-49 15,0 25-15,0 0 16,0 0-16,0 0 0,-25-25 0,25 24 16,0 1-16,-24 0 0,24 0 0,0-25 15,-25 25-15,25-25 0,-25 24 0,25-24 16,-25 25-16,25-25 0,-25 25 0,1-25 0,24 25 15,-25-25-15,0 25 16,0-25-16,-49 24 0,49-24 0,-25 25 0,26-25 16,-51 0-16,26 0 0,24 0 15,-25 0-15,1-25 0,-1 25 0,-49-24 16,49-1-16,0 25 0,1-25 0,-26 0 0,26 0 15,-1 1-15,-24-51 16,24 50-16,1-49 0,24 24 16</inkml:trace>
  <inkml:trace contextRef="#ctx0" brushRef="#br0" timeOffset="59206.3864">24631 11708 0,'-25'0'0,"25"0"16,0 0-16,0 0 0,0 0 16,0 0-16,25 0 0,-25 0 15,25 0-15,0 0 0,-1 0 16,26 25-1,124 49-15,-75-24 0,-49-26 0,-1 1 16,75 50-16</inkml:trace>
  <inkml:trace contextRef="#ctx0" brushRef="#br0" timeOffset="64091.6658">7268 9550 0,'0'0'0,"0"-25"0,0 25 16,25-25-16,-25 25 16,0-25-16,0 25 0,0 0 0,0 0 0,0 0 15,0-24 1,0 24-16,0 0 15,0 0-15,0 0 16,0 0-16,0 0 0,0 0 16,0 0-16,0 0 0,24 0 0,-24 0 15,0 0-15,0 0 16,0 0-16,0 24 0,25-24 0,-25 25 15,0-25-15,0 25 16,25 25-16,-25-26 0,25 1 16,-25 0-16,0 25 0,25-50 15,-25 74-15,0-49 16,0 24-16,24-49 0,-24 25 0,0 25 15,0-50-15,0 25 16,0-25-16,25 24 0,0 1 16,-25-25-16,25 0 0,0-25 0,-1 25 15,1 0-15,0-24 0,25-1 16,-1 0-16,-24 0 0,74-24 0,-49-1 0,-1 25 15,1 0-15,0-24 16,-1 24-16,51-49 0,-26 49 0,25-50 16,-49 51-16,-1-1 0,1 0 0,24-25 15,-49 50-15,0-24 0,0 24 0,0-25 16,-1 25-16,-24 0 0,25-25 0,-25 50 0,0-25 15,-25 25-15,1-25 0</inkml:trace>
  <inkml:trace contextRef="#ctx0" brushRef="#br0" timeOffset="65240.7315">6400 12998 0,'0'0'15,"0"0"-15,0-25 0,0 25 16,0 0-16,0 0 0,0 0 15,-25 0-15,25 0 0,0 0 0,0 0 16,0 0-16,0 25 0,0-25 0,0 0 16,0 24-16,0-24 0,25 0 0,-25 25 15,0-25-15,0 25 0,0 0 16,0 24-1,24 1-15,-24 0 0,25-1 16,-25-24-16,0 25 16,0-25-16,25-1 15,-25 1 1,25-25-16,-25 0 0,25 0 0,-25 0 0,24 0 15,-24-25-15,25 25 0,-25-24 16,25 24-16,49-75 16,26 26-16,24-51 15,-75 51-15,1 24 0,0-25 0,24 1 16,-24-1-16,98-24 0,-98 24 0,24 0 0,-24 26 15,74-76 1,-25 26-16,-49 49 0,-25 0 0,24 1 16,-24-1-16,0 25 0,-25-25 15,25 25-15,-25 0 0,0 25 16</inkml:trace>
  <inkml:trace contextRef="#ctx0" brushRef="#br0" timeOffset="78278.4773">18653 7565 0,'-25'0'0,"25"-24"16,0 24-16,0-25 0,0 25 0,0 0 16,0 0-16,0-25 0,0 25 15,0 0-15,0 0 16,0 0-16,0 0 0,0 0 15,0 0-15,0 0 16,0 0-16,0 25 0,25 24 16,-25-24-16,25 25 0,-25-1 0,0-24 15,0 0-15,0 0 0,25 0 16,-25 24-16,0-24 0,25 25 15,-25-26-15,0 1 0,0-25 0,24 25 0,-24-25 16,0 0-16,0 25 0,0-25 16,0 0-16,25 0 0,-25 0 15,0 0-15,50-25 16,-50 25-16,25-25 0,24 0 15,-24 1-15,0-26 0,0 25 16,-1 0-16,1-24 0,25-1 16,-50 25-16,25 1 0,-1 24 0,-24-25 15,0 0-15,25 25 0,-25-25 0,25 25 16,-25 0-16,25-25 0,-25 25 0,25 0 15,-25 0-15,24 0 0,1 0 16,-25 0-16,25 0 0,-25 0 0</inkml:trace>
  <inkml:trace contextRef="#ctx0" brushRef="#br0" timeOffset="78963.5159">19893 7491 0,'0'0'0,"0"0"0,0 0 15,0 0-15,-24 0 16,24 0-16,0 0 0,-25 0 15,0 0-15,0 25 0,25-25 16,-25 0-16,1 25 0,-1-25 16,0 24-16,0-24 0,25 25 0,-25-25 15,25 25-15,-24 0 0,-26 24 16,50-49-16,-25 50 0,0-25 15,25-25-15,-25 49 0,25-24 16,0 0-16,0-25 0,25 25 16,-25-25-16,0 25 0,25-25 15,0 0-15,-25 24 0,25-24 0,0 0 16,-1-24-16,1 24 15,0 0-15,0 0 0,-25-25 16,25 25-16,24-50 16,-49 50-16,0 0 0,25-25 0,-25 25 15,25-24-15,0-1 0,-25 0 0,24 25 16,-24 0-16,0-25 0,25 0 15,0 25-15,0-24 0,-25 24 16,0 0-16,25 0 0,-25 0 16,24 0-16,-24 0 0,25 24 0,-25-24 15,0 25-15,0-25 0,0 25 16,0 0-16,0 0 0,0-1 15,0-24-15</inkml:trace>
  <inkml:trace contextRef="#ctx0" brushRef="#br0" timeOffset="79165.528">19869 7838 0,'0'0'15,"0"0"-15,0 0 0,0-25 16,0 25-16,0 25 0,0-25 15,24 25-15,1-25 0,-25 25 16,25 0-16,0-1 16,0 1-16,-25 0 15,24-25-15,-24 25 0</inkml:trace>
  <inkml:trace contextRef="#ctx0" brushRef="#br0" timeOffset="79636.5549">20563 7590 0,'0'0'0,"0"0"0,0 0 16,-25 0-16,25-25 0,0 25 0,0 0 0,0 0 15,0 0-15,-25 0 0,25 0 0,0 25 16,-24-25-16,-1 0 0,25 25 16,-25-25-16,0 25 0,0 0 15,25-25-15,-24 24 0,24-24 0,-25 50 16,25-25-16,-25 24 0,25-24 15,0-25-15,0 25 0,0 0 16,25 24-16,-25-49 16,0 0-16,25 0 0,-25 0 15,24 0-15,1-24 0,0 24 16,-25 0-16,50-50 0,-26 25 0,-24 25 15,25-25-15,0 1 0,-25-1 16,25 25-16,-25 0 0,0-25 0,25 25 16,-25-25-16,0 25 15,0 0-15,24 0 0,-24 0 0,0 0 16,0 0-16,25 25 0,-25-25 0,25 25 15,-25 0-15,25-25 16,-25 24-16,0-24 0,25 25 16,-25-25-16,0 25 0,0-25 0,0 25 15,0-25-15,0 25 16</inkml:trace>
  <inkml:trace contextRef="#ctx0" brushRef="#br0" timeOffset="79847.567">20563 7937 0,'0'0'16,"0"0"-16,0 0 0,0 0 16,0 0-16,25 25 0,-25-25 15,0 0-15,25 25 16,-25-25-16,24 25 0,-24 0 15,25 0-15,-25-25 16,0 0-16,0 24 0,0-24 16,0 25-16</inkml:trace>
  <inkml:trace contextRef="#ctx0" brushRef="#br0" timeOffset="80171.5855">19050 8409 0,'-25'0'0,"25"0"0,-25 0 15,25 0-15,0 0 16,0 0-16,25 0 0,0 0 31,74 25-31,75-25 0,-125 0 16,1 0-16,149-25 15,-26 25-15,-49 0 16,-74 0-16,99-25 0,-125 25 0,26 0 15,-25 0-15,0 0 0,-1-25 0,1 25 16,-25 0-16,25 0 0,-25 0 16,0 0-16,0 0 15,-25 0-15</inkml:trace>
  <inkml:trace contextRef="#ctx0" brushRef="#br0" timeOffset="80441.601">19199 8632 0,'0'0'0,"25"0"0,24 0 16,-24 0-16,25 0 0,-26-25 16,100 25-16,-99 0 0,25 0 15,0 0-15,24 0 0,-24 0 16,-26 0-16,26 0 0,49 0 0,-74-25 15,25 25 1,74 0-16,-75 0 0,1 0 0,-25-24 0,49 24 16,-49 0-16,0 0 0,24 0 15,-24-25-15,25 25 0,-26 0 16,1 0-16,0 0 15,0 0-15</inkml:trace>
  <inkml:trace contextRef="#ctx0" brushRef="#br0" timeOffset="81750.6759">20315 7243 0,'0'-25'0,"0"25"0,0-49 16,0 49-16,0 0 0,0-25 0,-25 25 15,25 0-15,0-25 0,-49 25 16,49-25-16,-25 25 15,0 0-15,-99-25 0,50 25 0,49 0 16,-25 0-16,25-24 0,-24 24 16,-1 0-16,1 0 0,-1 0 15,0 0-15,-24-25 16,24 25-16,25 0 0,1 0 0,-1 0 15,-74-25-15,49 50 0,25-25 16,-24 0-16,-1 0 0,0 0 16,-74 25-16,75-25 0,-100 24 15,99 1-15,-24-25 0,0 25 16,-51 0-16,1 0 0,75-1 0,-1 1 15,-24 0-15,24 0 0,25 0 16,1-1-16,-1 26 0,25-25 16,-25 24-16,25 1 0,-25-25 15,25 49-15,-25-24 0,25-1 16,-24 100-16,24-99 0,0-25 0,0 24 0,24 1 15,-24-25-15,0 24 0,25-24 16,0 0-16,0 25 0,0-26 0,-1 1 0,1 0 16,25 0-16,-25 0 0,24-25 0,50 24 15,-74 1-15,25-25 0,-1 25 0,-24-25 16,25 0-16,24 0 0,-49 25 15,25-25-15,-25 0 0,-25 0 16,49 25-16,-24-25 0,0 24 16,-25-24-16,25 25 0,-25-25 0,24 25 15,1 0-15,0-25 16,49 49-16,-49-24 15,74 0-15,25 0 0,-74 0 0,0-25 16,-1 24-16,-24 1 0,25-25 0,-1 25 0,1-25 16,0 0-16,-1 25 0,-24-25 0,25 25 15,-1-25-15,75 24 0,-99 1 16,25-25-16,-1 0 15,-24 0-15,49 0 0,-24 0 16,0 0-16,-1 0 16,26-25-16,-51 25 0,26 0 0,0 0 15,-26 0-15,51 0 16,-50-24-16,74 24 0,-74-25 15,49 25-15,1-25 0,-51 25 0,26 0 16,-25-25-16,0 25 0,-1 0 0,51-25 16,-50 25-16,-1 0 0,26-24 0,-50 24 15,25 0-15,0-25 0,-1 25 0,26-25 16,-50 25-16,25-25 0,0 25 0,-1-25 15,1 25-15,0-24 0,0 24 0,0-25 16,-1 25-16,26-25 0,-25 0 0,0 0 16,24-24-16,-24 49 0,0-50 15,-25 25-15,74-49 0,-74 49 16,25 0-16,0-24 0,-25-1 15,25-24-15,-25 24 16,0 25-16,0-74 0,0 74 0,-25-24 16,25 24-16,0-25 0,-25 25 0,0-24 15,1-1-15,24 25 0,-50-24 0,25-1 16,0 25-16,-49-49 0,24 24 0,25 26 0,-24-26 15,-1 25-15,-24 0 0,-1 1 0,1-1 16,0-25-16,-26 25 0,-123 1 0,124-1 16,-50 0-16,25 25 0,-25-25 15,0 25-15,-173 0 0,148 0 0,-24 0 0,24 25 16,-24-25-16</inkml:trace>
  <inkml:trace contextRef="#ctx0" brushRef="#br0" timeOffset="89138.0984">13866 13395 0,'0'0'0,"-25"0"0,0 0 15,25 0-15,0 0 0,0 0 0,0 0 16,0 0-16,0 0 0,0 0 0,0 0 15,0 0-15,0 0 0,-25 0 16,25 0-16,0 0 0,0 0 16,0 0-16,0 24 0,-24-24 15,24 0-15,-25 0 16,25 25-16,-25-25 15,25 0-15,0 0 0,0 0 16,0 0-16,0 0 0,0 0 0,0 0 16,25 0-16,-25-25 0,25 25 15,24-24-15,-24 24 0,49-25 16,-24 0-16,74 0 0,-74 0 15,74-24-15,-50 24 0,125-50 16,-150 75-16,1-24 0,-1-1 0,1 0 16,-25 25-16,49-25 15</inkml:trace>
  <inkml:trace contextRef="#ctx0" brushRef="#br0" timeOffset="89724.1319">14337 13047 0,'0'-25'15,"-25"25"1,25 0-16,0 0 15,0 0-15,0 0 32,100 50-32,-76-50 0,26 25 0,-25-25 0,0 0 15,-1 0-15,1 25 0,25-25 0,-25 0 16,-1 0-16,1 0 0,-25 0 0,25 24 15,0-24-15,0 0 16,-1 0-16,-24 0 0,0 0 16,0 0-16,0 0 0,0 0 15,0 25-15,-24-25 0,24 0 0,-25 25 16,25 0-16,-25 0 0,0 0 15,0-1-15,25-24 0,-49 50 16,24-25-16,0 0 0,-24 49 16,-26 0-16,26-49 0,24 25 15,0-25-15,-74 49 0,74-49 16,-25 24-16,25-49 15,-49 50-15,24-25 0</inkml:trace>
  <inkml:trace contextRef="#ctx0" brushRef="#br0" timeOffset="94451.4019">12452 15404 0,'0'0'16,"-50"25"-16,50-25 0,0 0 0,0 0 15,-24 0-15,24 0 16,0 0-16,0 0 0,24 0 15,-24 0-15,0 0 0,50 0 16,-25-25-16,49 0 16,224-99-16,-224 99 0,1-25 15,-26 26-15,100-26 0,-74 25 16,49-49-16,-50 49 0,100-25 15,-125 26-15,26-1 16,-26 0-16,1 0 0,-50 25 0,25 0 16,-25-25-16,24 25 0,-24 0 15,0 0 1</inkml:trace>
  <inkml:trace contextRef="#ctx0" brushRef="#br0" timeOffset="94823.4236">13618 14635 0,'0'0'0,"-25"0"0,25 0 16,0 0-16,0 0 0,0 0 0,0 0 15,25 0-15,-25 0 0,25 0 16,24 0-16,-24 0 0,49 0 16,-24 25-16,49-25 15,50 0-15,-124 0 0,24 0 16,1 0-16,24 0 0,-49 0 0,0 0 0,0 0 15,0 0-15,0 0 0,-25 24 16,-25 1-16,0-25 16,0 25-16,0 0 0,-24 0 15,24-1-15,-50 26 0,51-25 16,-51 74-16,1-25 0,49-49 15,0 25-15,0-1 0,-24 26 16,24-26-16,0 26 16,0-25-16,1-1 0,-26 1 0</inkml:trace>
  <inkml:trace contextRef="#ctx0" brushRef="#br0" timeOffset="102721.8753">4068 14412 0,'0'0'0,"0"0"16,0 0-1,0-25-15,-25 25 0,25-25 16,0 25-16,-25 0 0,25-25 15,0 25 1,0 0-16,0 0 0,0 0 0,-24 25 16,24-25-16,0 0 15,-25 25-15,-25 24 16,50-49-16,-25 50 15,25-25-15,-24 0 0,24-25 16,0 24-16,0 1 0,0-25 0,0 25 16,24 0-16,-24-25 15,0 25-15,25-25 0,0 0 0,0 0 16,-25 0-16,49-25 15,-24 0-15,25 0 0,-25 0 16,-25 25-16,24-24 16,1-1-16,-25 0 0,0 0 0,0 25 15,0-25-15,0 1 16,0 24-16,-25-25 0,25 25 0,0 0 0,0 0 0,0 0 15,0 0-15,0 0 16,0 0-16,0 0 0,0 0 0,0 0 16,0 25-16,0-1 15,0 1-15,25 0 0,-25 0 0,0-25 16,0 25-16,25 49 0,-25-49 0,0 0 15,0-1-15,25 26 16,-25-25-16,25 74 0,-25-74 0,24 0 0,-24-1 16,0 1-16,25 0 0,-25 0 15,25 0-15,-25-1 0,0-24 0</inkml:trace>
  <inkml:trace contextRef="#ctx0" brushRef="#br0" timeOffset="103105.8973">4614 14536 0,'0'0'0,"-25"0"16,25 0-16,-25 0 0,25-25 0,0 25 0,-25 0 15,25 0-15,0 25 0,0-25 0,-25 0 16,25 0-16,-24 24 0,24-24 0,-25 50 16,25-50-16,0 25 0,0 0 0,-25-1 15,25 1-15,0-25 0,25 25 0,-25 0 16,0-25-16,25 25 0,-25-1 0,24-24 15,-24 0-15,50 0 16,-25 0-16,0 0 0,-1 0 0,-24-24 16,25 24-16,0-25 0,0 0 0,0 0 0,-25 25 15,0-25-15,24 1 0,-24-1 0,0 0 16,25 0-16,-25 0 0,0 1 15,0 24-15,0-25 0,0 25 0,0 0 16,0 0-16,0 0 16,0-25-16,0 50 0,25-25 15,-25 0-15</inkml:trace>
  <inkml:trace contextRef="#ctx0" brushRef="#br0" timeOffset="103285.9074">5159 14536 0,'0'-25'0,"0"25"16,25 0-16,-25-25 0,25 25 16,0-25-16,-25 0 0,25 25 0,24-24 15,-24-1-15,0 25 0,0-25 16,24 25-16,-24 0 0,-25 0 0,25 0 15</inkml:trace>
  <inkml:trace contextRef="#ctx0" brushRef="#br0" timeOffset="103739.9334">5928 14064 0,'0'-25'0,"0"25"0,-24 0 16,24 0-16,0 0 15,-25 0-15,25 0 16,-25 0-16,25 0 0,0 25 0,-25-25 16,25 0-1,-50 75-15,50-75 16,0 24-16,25 26 15,-25-50-15,25 25 0,0-25 16,-25 0-16,25 0 0,24-25 16,-49 25-16,25 0 0,-25-25 15,50 0 1,-25-24-16,-25 24 15,0 0-15,0 25 0,0-25 16,0 25-16,0 0 16,0 0-16,0 0 0,0 0 0,24 0 15,-24 25-15,0 0 0,25-25 16,-25 25-16,0-25 0,25 25 15,-25-1-15,0 1 0,25-25 0,-25 25 16,0 0-16,25 24 0,-25 1 16,24-25-16,-24 25 0,0-50 15,25 24-15,-25 26 16</inkml:trace>
  <inkml:trace contextRef="#ctx0" brushRef="#br0" timeOffset="104229.9616">6598 13940 0,'0'0'15,"0"0"-15,0-25 0,25 1 16,-25 24-16,25-25 0,-1 25 0,1-25 15,-25 25-15,25-25 0,0 25 0,0 0 16,-25-25-16,0 25 0,24 0 0,-24 0 16,0-24-16,0 24 0,0 0 0,0 0 15,0 0-15,0 0 0,-24 0 16,24 0-16,-25 0 0,25 0 0,-25 0 15,25 24-15,-50-24 0,50 25 16,-24-25-16,-1 25 0,25-25 0,-25 25 16,0-25-16,25 49 15,-25-49-15,25 25 0,0-25 16,25 25-16,-25 0 15,25-25-15,-25 25 0,25-25 0,-25 0 16,25 24-16,24-24 0,-49 25 0,25-25 16,-25 0-16,25 0 0,0 25 0,-25-25 15,24 0-15,-24 0 0,0 0 0,25 0 16,0 0-16,-25 0 0,0 25 15,0-25-15,0 0 0,0 0 16,-25 0-16,25 25 0,0-25 0,-49 24 16,49-24-16,-25 25 0,0-25 0,25 25 15,-50 0 1,26 0-16,-1-1 0,25-24 15,0 0-15</inkml:trace>
  <inkml:trace contextRef="#ctx0" brushRef="#br0" timeOffset="104472.9755">7119 13791 0,'0'-24'0,"0"24"0,0-25 0,0 25 15,0 0-15,0-25 0,0 25 16,0 0-16,0 0 0,0 0 0,0 0 15,0 0-15,0 25 16,0-25-16,25 25 0,-25-1 16,0 26-16,0-25 0,0-25 0,0 25 15,0-1-15,-25 26 0,25-25 16,0 0-16,0 24 15,-25 50-15,0-49 16,25-25-16</inkml:trace>
  <inkml:trace contextRef="#ctx0" brushRef="#br0" timeOffset="104658.9861">6945 13965 0,'-24'0'0,"24"0"15,0-25-15,0 25 0,0 0 0,0 0 16,0-25-16,0 25 0,24 0 0,-24 0 15,25 0-15,0 0 0,-25 0 16,25 0-16,-25 0 0,25 0 0,-25 25 0,24-25 0,-24 0 16,0 25-16</inkml:trace>
  <inkml:trace contextRef="#ctx0" brushRef="#br0" timeOffset="104821.9954">7590 13940 0,'0'0'0,"-25"-25"0,25 25 0,0 0 15,0-24-15,0 24 0,0 0 0,0 0 16,0 0-16,25 0 0,-25 0 16,0 0-16,0 24 0,0-24 0,0 25 15,0-25-15</inkml:trace>
  <inkml:trace contextRef="#ctx0" brushRef="#br0" timeOffset="105122.0119">5755 15255 0,'-25'0'0,"0"0"16,-25 0-16,26 0 0,24 0 15,-25 25-15,25-25 0,0 0 0,-25 0 16,50 0-16,0-25 0,-25 25 16,49-25-16,26 0 15,24-24-15,-25 24 0,1 0 16,-26 0-16,100-24 0,-74 24 0,49-50 15,24 26-15,-48-1 16,-1 1-16,-50 24 0,-24 0 0,25 0 16,-50 25-16,0 0 0,0 0 0</inkml:trace>
  <inkml:trace contextRef="#ctx0" brushRef="#br0" timeOffset="105387.0278">5978 15354 0,'-50'25'0,"26"0"15,-26 0-15,25-1 0,25 1 0,-25-25 16,0 25-16,25-25 0,0 0 0,-24 0 15,24 25 1,49-50-16,26 0 0,-50 0 16,99-24-16,0-1 0,-50 0 0,75-24 15,-75 49-15,1-24 0,73-26 16,-98 50-1,248-173-15,-273 173 0,24 0 16,1 1-16,-50-1 0,25 25 0,-25-25 0,24 25 16,-24-25-1,0 25-15,0 0 16,-24 25-16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2T06:28:46.871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11286 8582 0,'0'0'0,"0"0"16,0 0-16,0 0 15,0 0-15,0 0 16,0 0-16,0 0 0,0 0 0,0 0 15,0 0-15,0 0 0,0 0 16,0 0-16,0 0 0,0 0 16,0 0-16,0 0 15,0 0-15,0 0 16,0 0-16,0 0 0,0 0 15,0 0-15,0 0 0,0 0 16,0 0-16,0 0 0,0 0 0,0 0 16,0 0-16,0 0 15,0 0-15,0 0 16,0 0-16,0 0 0,0 0 15,0 0-15,0 0 16,0 0-16,0 0 0,0 0 0,0 0 0,0 0 16,0 0-16,0 0 0,0 0 15,0 0-15,0 0 0,0 0 0,0 0 16,0 0-16,0 0 0,0 0 0,25 0 0,-25 0 15,0 0-15,0 0 16,0 0-16,25 0 0,-25 0 0,0 0 16,0 0-16,25 0 0,-25 0 15,24 0-15,1 0 16,-25 0-16,0 0 0,25 0 0,-25 0 0,0-24 15,25 24-15,-25 0 0,0 0 16,0 0-16,0 0 16,0 0-16,0 0 15,25 0-15,-25 0 16,0 0-16,0 0 0,24 0 15,-24 0-15,25 0 0,-25 0 0,0 0 16,25 0-16,-25 0 16,0 0-16,0 0 0,25 0 0,-25 0 0,0 0 15,0 0-15,0 0 0,0 0 16,25 0-16,-25 0 0,0 0 15,0 0-15,0 0 0,0 0 0,24 0 16,-24 0-16,0 0 16,0 0-16,25 0 15,-25 0-15,25 0 0,-25 0 0,0 0 16,25 0-16,-25 24 15,0-24-15,25 0 0,-25 0 0,0 0 16,0 0-16,0 0 0,24 0 16,-24 0-16,0 0 0,0 0 0,0 0 15,25 0-15,-25 0 16,0 0-16,0 0 0,0 0 15,0 0-15,0 0 0,0 0 0,25 0 0,-25 0 16,0 0-16,0 0 0,0 0 0,0 0 16,25 0-16,-25 0 0,0 0 15,25 0-15,-25 0 0,0 0 16,24 0-16,-24 0 0,25 0 15,-25 0-15,25 0 0,-25 0 0,0 0 16,0 0-16,0 0 0,25 0 16,-25 0-16,0 0 0,0 0 0,0 0 15,0 0-15,0 0 16,0 0-16,0 0 0,0 0 15,0 0-15,0 0 0,0 0 16,0 0-16,25 0 16,-25 0-16,24 0 0,-24 0 0,0 0 15,0 0-15,25 0 16,-25 0-16,0 25 0,0-25 15,0 0-15,0 0 0,0 0 16,0 0 0,0 0-16,25 0 0,-25 0 0,0 0 0,0 0 15,0 0-15,0 0 0,0 0 16,0 0-16,25-25 0,-25 25 0,0 0 15,25 0-15,-25 0 0,0 0 0,0 0 16,0 0-16,0 0 0,0 0 16,24 0-16,-24 0 0,0 0 0,0 0 0,0 0 15,0 0 1,0 0-16,0 0 0,0 0 0,0 0 15,0 0-15,0 0 0,0 0 0,0 0 16,0 0-16,0 0 16,0 0-16,0 0 0,0 0 15,0 0-15,0 0 0,25 0 0,-25 0 16,0 0-16,0 0 15,0 0-15,0 0 0,0 0 16,0 0-16,0 0 0,0 0 16,0 0-16,0 0 0,25 0 0,-25 0 15,0 0-15,0 0 16,0 0-16,0 0 15,0 0-15,0 0 0,0 0 0,0 0 16,0 0-16,0 0 16,0 0-16,0 0 0,0 0 0,0 0 15,0 0-15,0 0 0,0 0 0,0 0 16,0 0-16,0 0 0,25 0 0,-25 0 0,0 0 15,0 0-15,0 0 0,0 0 16,0 0-16,0 0 16,0 0-16,0 0 0,0 0 15,0 0-15,0 0 16,0 0-16,0 0 0,0 0 15,0 0-15,0 0 16,0 0-16,0 0 16,-25 0-16,25 0 0,0 0 0,0 0 0,0 0 0,0 0 15,-25 0-15,25 0 16,-25 0-16,25 0 0,0 0 0,0 0 15,-24 0-15,24 0 16,-25 0-16,25 0 0,-25 0 0,25 0 0,-25 0 16,25 0-16,-25 0 15,25 0-15,-49 0 16,24 0-16,25 0 15,-25 0-15,25 0 16,0 0-16,-25 0 16,25 0-16,0 0 0,0 0 0,-24 0 0,24 0 15,0 0-15,0 0 16,-25 0-16,25 0 15,-25 0-15,25 0 16,-25 0-16,0 0 0,25 0 16,-24 0-16,24 0 15,-25 0-15,25 0 0,0 0 0,0 0 16,0 0-16,0 0 0,0 0 0,0 0 0,0 0 15,0 0-15,0 0 0,0 0 16,-25 0-16,25 0 0,0 0 0,0 0 16,0 0-16,-25 0 0,25 0 0,-25 0 15,25 0-15,0 0 16,-24 0-16,24 0 0,-25 25 15,25-25-15,0 0 0,0 0 16,-25 0-16,25 0 0,0 0 16,0 0-16,0-25 0,0 25 15,0 0-15,0 0 16,-25 0-16,25 0 15,0 0-15,-25 0 0,25 0 0,-24 0 16,24 0-16,0 0 0,-25 0 0,25 0 16,0 0-16,0 0 0,0 0 15,-25 0-15,25 0 16,0 0-16,0 0 0,0 0 0,0 0 15,0 0-15,0 0 0,0 0 0,0 0 16,0 0-16,0 0 0,0 0 0,-25 0 0,25 0 16,0 0-16,0 0 0,0 0 15,-25 0-15,25 0 0,0 0 0,0 0 16,0 0-16,-24 0 0,24 0 0,0 0 15,0 0-15,0 0 0,0 0 0,0 0 16,0 0-16,0 0 0,0 0 16,0 0-16,0 0 0,0 0 15,0 0-15,0 0 16,0 0-16,0 0 0,0 0 0,0 0 15,0 0-15,0 0 0,0 0 0,0 0 0,0 0 16,0 0-16,0 0 0,0 0 0,0 0 0,0 0 16,0 0-16,0 0 0,0 0 15,0 0-15,24 0 0,-24 0 16,0 0-16,25 0 0,0 0 15,-25 0-15,25 0 0,-25 0 16,25 0-16,-1 0 0,1 0 0,-25 0 16,0 0-16,25 0 0,-25 0 15,25 0-15,0 0 16,-25 0-16,24 0 0,-24 0 15,0 0-15,25 0 0,-25 0 16,0 0-16,25-24 0,-25 24 16,25 0-16,-25 0 15,25 0-15,-25 0 0,24 0 16,1 0-16,-25 0 15,25 0-15,-25 0 0,25 0 0,-25 0 0,0 0 16,0 0-16,0 0 0,25 0 16,-25 0-16,0 0 0,0 0 15,0 0-15,0 0 16,0 0-16,0 0 0,24 0 15,-24 0-15,0 0 0,0 0 0,0 0 0,0 0 16,0 0-16,25 0 0,-25 0 16,0 0-16,25 0 15,-25 0-15,0 0 0,0 0 16,25 0-16,-25 0 0,0 0 15,0 0-15,25 0 0,-25 0 16,0 0-16,0 0 0,24 0 0,-24 0 0,0 0 0,0 0 16,0 0-16,25 0 0,-25 0 15,0 0-15,0 0 0,0 0 16,25 0-16,-25 0 0,0 0 15,25 0-15,-25 0 0,0 0 16,25 0-16,-25 0 0,0 0 0,24 0 16,-24 0-16,0 0 0,0 0 15,25 0-15,-25 0 16,0 0-16,0 0 15,0 0-15,0 0 0,0 0 0,0 0 16,0 0-16,0 0 0,25 0 0,-25 0 16,0 0-16,0 0 0,0 0 0,0 0 15,25 0-15,-25 0 0,0 0 0,0 0 16,25 0-16,-25 0 15,0 0-15,25 0 0,-25 0 16,0 0-16,0 0 0,0 0 16,0 0-16,0 0 0,0 0 0,0 0 15,0 0-15,0 24 16,24-24-16,-24 0 0,0 0 15,0-24-15,0 24 0,0 0 0,0 0 0,0 0 16,0 0-16,0 0 0,25 0 16,-25 0-16,0 0 0,0 0 0,0 0 15,0 0-15,0 24 0,0-24 16,0 0-16,0 0 0,0 0 0,0 0 15,0 0-15,0 0 0,0 0 0,0 0 16,0 0-16,0 0 0,0 0 16,0 0-16,0 0 0,0 0 15,0 0-15,0 0 0,-25 0 16,25 0-16,0-24 0,0 24 15,0 0-15,0 0 0,0 0 16,0 0-16,0 0 0,-24 0 0,24 24 16,0-24-16,-25 0 0,25 0 0,0 0 0,-25 0 15,25 0-15,0 0 0,0 0 0,-25 0 16,25 0-16,0 0 0,-25 0 0,25 0 15,0 0-15,-25 0 0,25-24 0,0 24 16,-24 0-16,24 0 0,0 0 0,-25 0 16,25 0-16,0 0 0,0 0 0,-25 0 15,25 0-15,0 0 0,0 0 0,0 0 16,0 0-16,-25 0 15,25 0-15,0 0 0,0 0 0,-25 24 16,25-24-16,0 0 0,0 0 0,0 0 16,-24 0-16,24 0 0,-25 0 0,25 0 15,-25 0-15,25 0 0,0 0 0,-25 0 0,25 0 16,-25 0-16,25 0 0,-24 0 15,24 0-15,-25 0 0,0 0 0,25 0 16,0 0-16,-25 0 0,25 0 0,-25 0 16,25 0-1,-24 0-15,24 0 0,0 0 16,0 0-16,0 0 0,-25 0 0,25 0 0,0 0 15,0 0-15,-25 0 0,25 0 0,0 0 16,0 0-16,-25 0 0,25 0 0,-25 0 16,25 0-16,0 0 0,-24 0 15,-1 0-15,25 0 0,0 0 0,0 0 16,-25 0-16,25 0 0,0 0 0,0 0 15,0 0-15,0 0 0,0 0 16,0 0-16,0 0 0,0 0 16,0 0-16,-25 0 0,25 0 0,0 0 15,0 0-15,0 0 0,0 0 16,0 0-16,-25 0 0,25 0 15,-24 0-15,24 0 16,-25 0-16,25 0 0,0 0 0,0 0 0,0 0 16,-25 0-16,25 0 0,0 0 0,0 0 0,0 0 15,0 0-15,0 0 0,0 0 16,0 0-16,0 0 0,0 0 0,0 0 15,0 0-15,0 0 0,0 0 16,0 0-16,0 0 0,0 0 0,0 0 16,0 0-16,0 0 0,0 0 15,0 0-15,0 0 0,0 0 16,0 0-16,0 0 0,0 0 0,0 0 0,0 0 15,0 0-15,0 0 0,0 0 0,0 0 16,0 0-16,0 0 0,0 0 0,0 0 0,0 0 16,0 0-16,0 0 0,0 0 0,0 0 15,0 0-15,0 0 0,0 0 0,0 0 16,0 0-16,0 0 0,0 0 0,0 0 15,0 0-15,0 0 16,0 0-16,0 0 0,0 0 0,0 0 16,0 0-16,0 0 0,0 0 15,0 0-15,0 0 0,0 0 16,0 0-16,0 0 0,0 0 0,0 0 15,0 0-15,0 0 0,0 0 0,0 0 16,0 0-16,0 0 0,0 0 0,0 0 16,0 0-16,0 0 0,0 0 15,0 0-15,0 0 0,0 0 0,0 0 16,0 0-16,0 0 0,0 0 15,0 0-15,0 0 0,0 0 0,0 0 16,0 0-16,0 0 0,0 0 16,0 0-16,0 0 15,0 0-15,0 0 0,0 0 16,0 0-16,0 0 0,0 0 0,0 0 0,0 0 15,0 0-15,0 0 0,0 0 16,0 0-16,-25 0 0,25 0 16,0 0-16,0 0 0,0 0 0,25 0 15,-25 0-15,0 0 0,0 0 16,0 0-16,0 0 0,0 0 15,0 0-15,0 0 0,0 0 16,0 0-16,0 0 0,0 0 16,0 0-16,0 0 15,-25 0-15,25 0 16,0 0-16,0 0 0,0 0 0,0 0 15,0 0-15,0 0 0,0 0 16,0 0-16,0 0 0,0 0 16,0 0-16,0 0 0,0 0 15,0 0-15,0 0 0,0 0 16,0 0-16,0 0 0,0 0 0,0 0 15,0 0-15,0 0 0,0 0 0,0 0 0,0 0 16,0 0-16,-25 0 16,25 0-16,0 0 0,0 0 15,0 0-15,0 0 0,0 0 0,25 0 16,-25 0-16,0 0 0,0 0 0,0 0 0,0 0 15,25 0-15,-25 0 0,0 0 16,0 0-16,0 0 0</inkml:trace>
  <inkml:trace contextRef="#ctx0" brushRef="#br0" timeOffset="22108.2645">12229 7541 0,'0'0'15,"0"0"-15,0 0 0,0 0 0,0 0 16,0 0-16,0 0 0,0 0 16,0 0-16,0 0 0,0-25 15,0 25-15,0 0 16,0 0-16,0 0 0,0 0 15,0 0 1,0 0-16,0 0 16,0 0-16,-25 0 0,25 0 15,0 0-15,0 0 16,25 0-16,-25 25 0,0-25 15,0 0-15,0 0 0,0 24 0,0-24 16,0 0-16,25 0 0,-25 25 16,0-25-16,0 25 15,0-25-15,0 25 16,0-25-16,0 25 15,0-1-15,0-24 0,0 0 16,0 25-16,0-25 0,0 0 0,0 25 16,0-25-16,0 25 15,0-25-15,0 0 16,0 25-16,0-25 0,0 0 0,-25 24 15,25-24-15,0 0 0,0 0 0,0 0 16,0 0-16,0 25 0,0-25 0,0 0 16,0 0-16,0 25 0,25-25 15,-25 0-15,0 0 0,0 25 16,0-25-16,0 0 15,0 0-15,0 25 0,0-25 16,0 0-16,0 0 16,0 24-16,0-24 15,0 25-15,0-25 0,0 0 0,0 0 0,0 25 16,0-25-16,0 0 15,0 0-15,0 25 0,0-25 16,0 0-16,-25 0 0,25 0 16,0 25-16,0-25 0,0 25 0,0-25 15,0 0 1,0 0-16,0 0 0,0 24 0,0-24 15,0 0-15,0 0 0,0 0 0,0 25 16,-25-25-16,25 0 16,0 25-16,0-25 0,0 0 0,0 25 15,0-25-15,0 0 0,0 25 0,0-25 16,0 0-16,0 0 0,-25 24 0,25-24 15,0 0-15,0 0 0,0 0 0,0 0 16,0 25-16,0-25 0,0 0 16,0 0-16,0 25 15,0-25-15,0 0 0,0 0 0,0 0 16,0 25-16,0-25 0,0 0 15,0 0-15,0 0 0,0 0 16,0 0-16,0 0 0,0 0 0,0 0 16,0 0-16,0 25 0,0-25 0,0 0 0,0 0 15,0 0-15,0 0 0,0 0 0,0 0 0,0 0 16,0 0-16,0 24 0,0-24 0,0 0 15,0 0-15,0 0 0,0 0 16,0 0-16,0 0 0,0 25 0,0-25 16,0 0-16,0 0 15,0 0-15,0 0 0,0 0 0,0 0 16,0 25-16,0-25 0,0 0 15,0 0-15,25 0 0,-25 25 16,0-25-16,0 0 0,0 0 16,0 0-16,25 0 0,-25 0 0,0 25 15,0-25-15,0 0 16,0 0-16,0 0 0,0 0 15,0 0-15,0 0 0,0 24 0,0-24 16,0 0-16,0 0 0,0 0 0,0 0 16,0 0-16,0 0 0,0 0 0,0 0 15,0 0-15,0 0 0,0 0 0,0 0 16,0 0-16,0 0 15,0 0-15,25 0 0,-25 0 0,0 0 16,0 0-16,0 0 0,0 25 16,0-25-16,0 0 15,0 0-15,0 0 0,0 0 16,0 0-16,0 0 0,0 0 0,0 0 15,0 0-15,0 0 16,0 0-16,0 0 0,0 0 16,-25 0-16,25 0 0,0 0 15,0-25-15,0 25 0,0 0 0,0 0 16,0 0-16,0 0 15,0 0-15,0 0 0,0 0 0,0-24 0,0 24 16,0 0-16,0 0 0,0 0 0,0 0 16,0-25-16,0 0 0,0 25 15,0 0-15,25-25 0,-25 25 0,0-25 16,0 25-16,0 0 0,0-24 15,0 24 1,0-25-16,0 0 0,-25 25 0,25 0 0,0-25 16,0 25-16,0-25 0,0 25 0,25 0 15,-25 0-15,0-24 0,0 24 0,0 0 16,0-25-16,0 25 0,0-25 15,0 0-15,0 25 0,0 0 16,0-25-16,0 25 16,24-24-16,-24 24 0,0-25 15,0 25-15,0 0 0,0-25 16,-24 25-16,24 0 0,0-25 15,0 25-15,0 0 0,0-25 16,0 25-16,0-25 0,0 25 16,0-24-16,0 24 0,24 0 0,-24-25 15,0 25-15,0 0 0,0-25 0,0 25 16,0 0-16,0 0 0,0-25 15,0 25-15,0 0 16,0-25-16,0 25 0,0 0 16,0-24-16,0 24 0,0 0 0,0 0 15,0 0-15,0 0 0,0-25 16,0 25-16,0 0 0,0 0 0,0-25 15,0 25-15,0 0 0,0-25 16,0 25-16,0-25 0,0 25 16,0-24-16,0 24 0,0 0 0,0 0 15,0-25-15,0 25 16,0 0-16,0 0 0,0-25 0,0 25 15,0 0-15,0 0 0,0 0 16,0-25-16,0 25 0,0 0 0,0 0 16,0-25-16,0 25 0,0 0 15,0 0-15,0 0 0,0 0 0,0-24 16,0 24-16,0 0 0,0 0 0,0 0 0,0 0 0,0 0 15,0 0-15,0-25 16,0 25-16,0 0 0,0 0 0,0 0 16,0 0-16,0 0 0,0-25 0,25 25 0,-25 0 15,0 0-15,0 0 16,0 0-16,0 0 0,0-25 15,0 25-15,0 0 0,0 0 0,0 0 16,0 0-16,0 0 0,0 0 0,0 0 16,0 0-16,0 0 0,0 0 0,0 0 0,0 0 15,0 0-15,0 0 16,0 0-16,0 0 0,0 0 15,0 0-15,0 0 0,0 0 16,0 25-16,25-25 0,-25 25 0,0-25 16,0 25-16,25-1 0,-25 1 15,0-25-15,0 25 0,0 0 16,0-25-16,0 49 0,25-49 0,-25 25 15,0-25-15,0 25 0,0-25 0,0 25 16,0 0-16,0-25 0,0 0 0,0 24 16,0 1-16,0-25 0,0 0 0,0 0 15,0 25-15,0-25 0,0 0 16,0 25-16,0-25 0,-25 25 15,25-25-15,0 0 0,0 24 16,0-24-16,0 25 16,0-25-16,0 25 0,0-25 15,0 0-15,-25 25 0,25-25 0,0 0 16,0 0-16,0 0 0,0 25 0,0-25 15,0 0-15,0 0 0,0 25 0,0-25 0,-25 0 16,25 0-16,0 0 0,0 24 0,0-24 16,0 0-16,0 0 0,0 0 0,0 0 15,0 25-15,0-25 0,0 0 16,0 0-16,0 25 0,0-25 0,0 0 0,0 0 15,0 0-15,0 25 0,0-25 16,0 0-16,0 0 0,0 25 0,0-25 16,0 0-16,0 0 0,0 24 0,0-24 15,0 0-15,0 0 16,-25 25-16,25-25 15,0 0-15,0 25 0,0-25 0,0 0 16,0 0-16,0 0 0,0 0 16,0 0-16,0 25 0,0-25 15,0 0-15,0 25 16,0-25-16,0 0 0,0 0 0,0 0 15,0 24-15,0-24 0,0 0 0,0 0 16,25 0-16,-25 25 0,0-25 16,0 0-16,0 0 0,0 0 0,0 25 15,0-25-15,0 0 0,0 0 16,0 0-16,0 25 0,0-25 0,0 0 15,-25 0-15,25 0 0,0 0 0,0 0 0,0 0 16,0 0-16,0 0 0,0 0 0,0 0 16,0 0-16,0 25 15,0-25-15,0 0 0,0 0 0,0 0 16,0 0-16,0 0 0,0 0 0,0 0 15,0 0-15,0 0 0,0 0 16,0 0-16,0 0 0,0 0 16,0 0-16,0 0 0,0 0 0,0 0 15,0 0-15,0 0 16,0 0-16,0 0 0,0 0 15,0 0-15,0 0 0,0 0 0,0 0 16,0 0-16,0 0 0,0 0 16,0 24-16,0-24 15,0 0-15,0 0 0,0 0 0,0 0 16,0 0-16,0 0 0,0 0 15,0 0-15,0 0 0,0 0 0,0 0 16,0 0-16,0 0 16,0-24-16,0 24 15,0 0-15,0 0 0,0 0 0,0 0 0,0 0 16,0 0-16,0 0 0,0 0 0,0 0 0,0-25 15,0 25-15,0 0 0,0 0 0,0-25 16,0 25-16,25 0 16,-25-25-16,0 0 0,25 1 15,-25-1-15,0 0 0,0 25 16,0-25-16,25 0 0,-25 25 0,0-24 0,0 24 15,0-25-15,0 25 0,0-25 16,0 0-16,0 25 0,0-25 0,0 25 16,0-24-16,0 24 0,0 0 0,0-25 15,0 25-15,-25-25 0,25 25 0,0 0 16,0-25-16,0 25 15,0-25-15,0 0 16,25 25-16,-25-24 0,0 24 0,0-25 0,0 25 16,0 0-16,0-25 0,0 25 15,-25 0-15,25-25 0,0 25 16,0 0-16,0 0 0,0 0 15,0-25-15,0 25 0,0 0 0,0-24 16,0 24-16,0 0 0,0-25 16,0 25-16,0 0 0,0-25 0,0 25 15,0 0-15,0-25 0,0 25 16,0 0-16,0-25 0,25 25 15,-25 0-15,0 0 0,0 0 0,0-24 16,0 24-16,0 0 16,0 0-16,0-25 0,0 25 15,0 0-15,0 0 0,0 0 16,0 0-16,0-25 0,0 25 15,0 0-15,0 0 0,0 0 0,0-25 16,0 25-16,0 0 0,0 0 16,0-25-16,0 25 0,0 0 0,0 0 15,0 0-15,0-24 0,0 24 16,0 0-16,0 0 0,0 0 0,0 0 15,0 0-15,0 0 16,0 0-16,0 0 0,0-25 0,0 25 16,0 0-16,0 0 0,0 0 0,0 0 15,0 0-15,0 0 0,0 0 16,0 0-16,0 0 0,0 0 15,0 0-15,0 0 0,0 0 16,0-25-16,0 25 0,0 0 16,0 0-16,0 0 0,0 0 0,0 0 15,0 0-15,0 0 16,0 0-16,0 0 0,0 0 0,0 0 0,0 0 15,0 0-15,0 0 0,0 0 16,0 0-16,0 0 0,0 0 16,0 0-16,0 0 15,0 0-15,0 25 0,0-25 16,0 0-16,0 0 0,0 25 15,0-25-15,0 24 0,0-24 16,0 0-16,0 25 0,0-25 0,0 0 0,0 25 16,0-25-16,0 25 15,0 0-15,0-1 0,0-24 16,0 25-16,0-25 0,0 25 0,0-25 15,0 0-15,0 25 0,0-25 16,0 25-16,0-25 0,0 0 16,0 24-16,0-24 15,0 0-15,0 25 0,0-25 0,0 25 16,0-25-1,0 25-15,0 0 0,0-25 0,0 0 16,0 24-16,0-24 0,0 25 16,-25-25-16,25 25 0,0-25 15,0 0-15,0 25 0,0-25 0,0 0 16,0 25-16,0-25 0,0 0 15,0 0-15,0 25 0,0-25 0,0 0 0,0 0 0,0 24 16,-25-24-16,25 0 0,0 25 16,0-25-16,0 0 0,0 0 15,0 25-15,0-25 0,0 0 0,0 25 16,0-25-16,0 0 0,0 0 15,-25 25-15,25-25 0,0 0 0,0 0 16,0 24-16,0-24 16,0 0-16,0 0 0,0 0 0,0 0 15,0 25-15,0-25 0,0 0 16,0 0-16,0 0 15,0 0-15,-24 0 0,24 0 0,0 0 0,0 0 16,0 0-16,0 0 0,0 0 16,0 0-16,0 0 0,0 0 0,0 0 0,0 0 15,0 0-15,0 0 0,0 0 0,0 0 16,0 0-16,0 0 0,0 0 15,0 0-15,0 0 0,0 0 16,0 0-16,0 0 0,0 0 16,0 0-16,0 0 0,0 0 0,0 0 15,0 0-15,0 0 0,0 0 16,0 0-16,0 0 0,0 0 15,0 0-15,0 0 16,0 0-16,0 0 16,0 0-16,0 0 15,0 0-15,0 0 0,0 0 0,0 0 16,0 0-16,0 0 0,0-25 0,0 25 15,0 0-15,0 0 0,0 0 16,0 0-16,0 0 0,0 0 0,0 0 16,0 0-16,0 0 15,0-24-15</inkml:trace>
  <inkml:trace contextRef="#ctx0" brushRef="#br0" timeOffset="27875.5944">20786 8012 0,'0'0'0,"25"0"15,25 0-15,-25-25 0,24 25 16,26 0 0,24-25-16,-50 25 0,1 0 15,-25-25-15,24 25 0,1 0 0,0-24 16,-26 24-16,-24 0 0,25 0 15,0-25-15,-25 25 0,25 0 16,-25 0-16,25 0 0,-25 0 16,0 0-16,0 0 15,0 0-15,0 0 0,0 0 0,0 0 16,0 0-16,-25 0 15,0 0-15,0 25 0</inkml:trace>
  <inkml:trace contextRef="#ctx0" brushRef="#br0" timeOffset="28548.6328">19794 7962 0,'0'0'0,"0"0"16,-25-25-16,1 25 16,24 0-16,-25 0 0,25 0 15,-25 0-15,0 25 0,0-25 16,25 0-16,-24 25 0,24-25 0,0 0 15,-25 25-15,25 0 0,0-25 16,0 0-16,0 25 0,0-25 16,0 24-16,25-24 0,-25 25 15,24-25-15,1 0 0,0 0 16,-25 0-16,25 0 15,0 0-15,-1 0 0,-24-25 0,25 25 16,-25 0-16,0 0 0,0 0 0,25-24 16,-25 24-16,0-25 0,0 25 15,0-25-15,0 25 0,0 0 0,0-25 16,0 25-16,0 0 0,0 0 0,0-25 15,0 25-15,0 0 0,0 0 16,0 0-16,0 25 16,0-25-16,0 25 15,0 0-15</inkml:trace>
  <inkml:trace contextRef="#ctx0" brushRef="#br0" timeOffset="28724.6429">20042 8086 0,'0'0'16,"0"-24"-16,0 24 0,0 0 0,0 0 16,0 0-16,0 0 15,-25-25-15,25 25 0,25 0 16,-25 25-16,0-25 0,0 0 0,0 0 15</inkml:trace>
  <inkml:trace contextRef="#ctx0" brushRef="#br0" timeOffset="29289.6752">20141 7962 0,'0'0'0,"0"0"0,25 0 0,-25 0 16,0 0-16,0 0 0,0 0 16,0-25-16,0 25 0,25 0 0,-25 0 15,0 0-15,25 0 0,0 0 16,-25 0-16,0 0 0,24 0 0,-24 0 15,0 0-15,0 0 0,0 0 16,25 0-16,-25 0 16,-25 0-16,25 0 15,0 0-15,-24 0 0,24-24 0,-25 24 16,25 0-16,-25 0 0,25 0 15,0 0-15,-25 24 0,25-24 16,0 0-16,0 0 16,-25 0-16,25 25 0,0-25 15,0 0-15,0 0 0,0 25 0,0-25 0,0 0 16,0 0-16,0 25 15,0-25-15,0 25 0,0-25 0,25 0 0,-25 25 0,0-25 16,0 0-16,0 24 0,25-24 0,-25 25 16,0-25-16,25 0 0,-25 0 15,0 0-15,25 25 0,-25-25 16,24 0-16,-24 0 0,0 25 0,0-25 15,0 0-15,0 0 0,25 0 0,-50 0 16,25 0-16,0 0 0,0 0 0,-24 0 16,-1 0-16,0 25 15,0-25-15,25 0 0,-25 0 16,25 0-16,-24 24 0,24-24 0,-25 0 15,0 0-15,25 25 0,0-25 16</inkml:trace>
  <inkml:trace contextRef="#ctx0" brushRef="#br0" timeOffset="30136.7237">19596 8781 0,'0'0'0,"0"-25"0,0 25 16,0 0-16,0-25 16,0 25-16,-25 0 0,25 0 0,0 0 0,0 0 0,0 0 15,-25 0-15,0 0 16,0 0-16,1 25 0,-1-25 15,0 0-15,25 25 0,-25-25 16,0 25-16,25-25 0,-24 24 16,24 1-16,0 0 0,-25 0 15,25-25-15,0 25 16,0-25-16,25 24 0,-25-24 15,0 25-15,0-25 0,24 0 16,-24 0-16,25 0 0,0 0 16,25-25-1,-26 1-15,-24 24 16,25 0-16,-25-25 0,0 25 15,25-25-15,-25 25 0,0-25 0,0 25 16,25-25-16,-25 25 0,0 0 16,0 0-16,0 0 0,0 0 0,0 0 0,0 0 15,0 0-15,0 0 0,0 0 0,0 0 16,0 25-16,25-25 0,-25 0 0,0 25 15</inkml:trace>
  <inkml:trace contextRef="#ctx0" brushRef="#br0" timeOffset="30431.7406">19844 9004 0,'0'0'0,"0"0"0,25 0 0,-25 0 16,0 0-16,0 0 0,0 0 16,0 0-16,0 0 0,0 0 0,0 0 15,0 0-15,-25 0 0,25 0 16,0 0-16,0 0 0,0 0 15,0 0-15,0-25 0,-25 25 16,25 0-16,0 0 0,0 0 16,0 0-16,0 0 0,0 0 15,0 0-15,0-25 0,0 25 0,0 0 16,0 0-16</inkml:trace>
  <inkml:trace contextRef="#ctx0" brushRef="#br0" timeOffset="31160.7823">20241 8706 0,'0'-24'16,"-25"24"-16,25 0 0,0-25 15,-25 25-15,25 0 0,-25 0 0,25 0 16,-25 0-16,25 0 0,0 0 0,-24 0 15,24 0-15,-25 25 16,25-25-16,0 24 0,0-24 16,-25 25-16,25-25 0,0 0 15,0 25-15,0 0 0,0-25 16,0 25-16,0-25 0,0 24 15,0-24-15,0 0 0,0 0 16,0 25-16,0-25 0,0 0 0,0 0 0,0 0 16,0 0-16,0 0 0,25 0 0,-25 0 15,0 0-15,25 0 16,-1 0-16,1 0 0,0 0 0,-25-25 15,25 25-15,-25 0 0,25 0 16,-25-24-16,24-1 0,-24 25 0,0 0 16,25 0-16,-25-25 0,0 25 15,0 0-15,0 0 0,0 0 0,0 0 16,0-25-16,0 25 0,0 0 15,0 0-15,0 0 0,0 0 0,0 0 16,-25 25-16,25-25 0,0 0 16,0 0-16,0 25 0,0-25 15,0 25-15,0-25 16,-24 24-16,24 1 0,0-25 0,0 0 0,0 25 15,0-25-15,0 25 16,0 0-16,0-25 0,0 24 16,0-24-16,0 25 0,0-25 0,0 0 15,0 25-15,0-25 0,0 0 0,24 25 16,-24-25-16,0 0 0,0 0 15,0 0-15,0 25 16,0-25-16,0 0 0,25 25 16,-25-25-16,0 0 0,0 0 0,0 0 15,0 0 1,0 24-16,0-24 0,0 0 0,0 25 15,-25-25-15,25 0 16</inkml:trace>
  <inkml:trace contextRef="#ctx0" brushRef="#br0" timeOffset="43862.5088">13444 8012 0,'0'0'0,"0"0"0,-25 0 15,25 0-15,0 0 0,0 0 16,0 0-16,0 0 0,0 0 0,0 0 16,0 0-16,0-25 15,0 25-15,0 0 16,0 0-16,0 0 0,0 0 15,0 0-15,0 0 0,0 0 0,0 0 16,0 0-16,0 0 0,0 0 16,0 0-16,0 0 15,0 0-15,0 0 0,0 0 0,0 0 0,0 0 16,0 0-16,0 0 0,0 0 15,0 0-15,-24 0 16,24 0-16,0 0 0,0 0 16,0 0-16,0 0 0,0 0 0,0 0 15,0 0-15,0 0 0,0 0 0,0 0 0,0 25 16,0-25-16,0 0 0,0 0 15,24 0-15,-24 25 16,0-25-16,0 25 0,0-25 0,0 0 16,-24 49-16,24-49 0,0 0 0,0 25 15,0-25-15,0 25 16,0 0-16,0-25 0,0 24 0,0-24 15,0 25-15,0-25 0,0 0 0,0 25 16,0-25-16,0 25 0,0-25 16,0 0-16,0 25 15,0-25-15,0 24 0,0 1 16,0-25-16,0 0 0,0 25 0,-25-25 15,25 25-15,0 0 16,0-25-16,0 0 0,0 0 0,0 24 0,0-24 16,0 0-16,0 25 0,0-25 15,0 25-15,0 0 0,0-25 16,0 0-16,0 25 0,0-25 0,0 24 15,0-24-15,0 25 0,0-25 16,0 25-16,0-25 0,0 25 0,0-25 16,0 0-16,0 0 0,-25 25 15,25-1-15,0-24 0,0 0 16,0 25-16,0-25 15,0 25-15,0-25 0,0 25 16,0-25-16,-25 25 0,25-1 16,0-24-16,0 25 15,0 0-15,0-25 0,-25 25 16,25 0-16,0-25 15,0 24-15,0 1 16,0-25-16,0 0 0,0 25 0,0-25 0,0 0 16,0 0-16,0 25 0,0-25 0,0 0 15,0 0-15,0 25 0,0-25 16,0 25-16,0-25 15,0 24-15,0-24 0,0 0 0,0 25 16,0-25-16,0 0 0,0 25 16,0-25-16,0 0 0,0 0 0,0 0 15,0 0-15,0 25 0,0-25 16,0 0-16,0 0 0,0 0 0,0 0 15,0 0-15,0 25 0,0-25 16,0 0-16,0 0 0,0 0 0,0 0 16,0 0-16,0 0 0,0 0 0,0 24 0,0-24 15,0 0-15,0 0 16,0 0-16,0 0 0,0 0 15,0 25-15,0-25 0,0 0 16,0 0-16,0 0 0,0 25 16,0-25-16,0 0 0,0 0 0,0 0 15,0 0-15,0 25 0,0-25 0,0 0 16,0 0-16,0 0 0,0 0 0,0 25 15,0-25-15,0 0 0,0 0 0,0 0 16,0 0-16,0 0 16,0 24-16,0-24 0,0 0 15,0 0-15,0 0 0,25 0 0,-25 0 16,0 0-16,0 0 15,0 25-15,0-25 0,0 0 16,0 0-16,0 0 16,0 0-16,0 0 0,0 0 15,0 0-15,0 0 0,0 0 0,0 0 0,0 0 16,0 0-16,0 0 0,0 0 15,0 0-15,0 0 0,0 0 0,0 0 16,0 0-16,0 0 0,0-25 0,0 25 16,0 0-16,0 0 0,0 0 15,0-24-15,0 24 0,25 0 0,-25 0 16,0-25-16,0 25 0,0 0 15,0 0-15,0 0 0,0-25 16,0 25-16,0-25 0,0 25 16,0-25-16,0 25 0,0-24 0,0 24 15,0 0-15,0-25 0,0 0 0,25 0 16,-25 25-16,0-25 0,0 1 15,0 24-15,0-25 0,0 25 0,25-25 16,-25-25-16,0 50 0,0-25 0,0 25 16,0-24-16,0 24 0,0-25 15,0 0-15,0 0 0,0 25 0,0-25 16,0 25-16,0-24 0,0-1 0,0 25 15,0-25-15,24 25 0,-24-25 0,0 25 16,0-25-16,0 25 0,0-24 0,0 24 16,0-25-16,0 25 15,0-25-15,0 25 0,0 0 0,0-25 16,0 25-16,0-25 0,0 25 15,0 0-15,0-24 0,0 24 16,0 0-16,0 0 0,0 0 0,0-25 16,0 25-16,0 0 0,0 0 0,0-25 15,0 25-15,0 0 0,0-25 0,0 25 16,0 0-16,0-25 0,0 25 0,0 0 15,0 0-15,-24-24 0,24 24 0,0 0 0,0 0 16,0-25-16,0 25 0,0 0 16,0 0-16,0-25 0,0 0 15,0 25-15,0 0 16,0-25-16,0 25 15,0 0-15,0-24 0,0 24 16,0 0-16,0 0 0,0-25 16,0 25-16,0 0 0,0-25 15,0 25-15,0 0 0,0 0 0,0-25 16,0 25-16,0 0 15,0 0-15,0 0 0,0-25 16,0 25-16,0-24 0,0 24 0,24 0 16,-24-25-16,0 25 0,0 0 15,0 0-15,0-25 0,0 25 16,0 0-16,0 0 15,0-25-15,0 25 0,0 0 0,0 0 16,0 0-16,0 0 0,0 0 0,0 0 0,0 0 0,0 0 16,0-25-16,0 25 0,0 0 0,0 0 15,0 0-15,0 0 0,0 0 0,0 0 16,0 0-16,0-24 0,0 24 0,0 0 15,0 0-15,0 0 0,0 0 16,0 0-16,0 0 0,0-25 16,0 25-16,0 0 0,0 0 0,0 0 15,0 0-15,0-25 0,0 25 16,0 0-16,0 0 0,0 0 15,0-25-15,0 25 0,0 0 0,0 0 16,0 0-16,0 0 0,0 0 16,0-25-16,0 25 15,0 0-15,0 0 0,0 0 0,0 0 16,0 0-16,0 0 15,0 0-15,0 0 0,0 0 0,0 0 16,0 0-16,0 0 0,0 0 16,0 0-16,0 0 0,0 0 15,0 0-15,0 0 0,0 0 0,0 0 16,0 0-16,0 0 0,0 0 0,0 0 15,0 0-15,0 25 0,0-25 0,0 0 0,0 0 16,0 25-16,0-25 16,25 25-16,-25-25 0,0 25 0,0-25 15,0 0-15,0 24 16,0-24-16,0 25 0,0 0 15,0-25-15,0 25 0,0-25 16,0 0-16,0 25 0,0-25 0,0 24 0,0-24 16,0 0-16,0 25 0,0-25 0,0 25 15,-25-25-15,25 25 0,0-25 0,0 25 16,0-1-16,0-24 15,-24 25-15,24 0 0,0-25 16,0 25-16,0-25 0,0 25 0,0-1 16,0-24-16,0 25 0,0-25 15,0 0-15,0 25 0,0-25 0,0 0 16,0 25-16,-25 0 0,25-25 15,0 24-15,0-24 16,0 25-16,0 0 0,0-25 0,0 25 16,0-25-16,-25 25 0,25-25 15,0 24-15,0-24 0,0 0 0,0 25 0,0-25 16,0 25-16,0-25 15,0 0-15,0 25 0,0-25 0,0 25 16,0-25-16,0 0 0,-25 24 0,25-24 0,0 0 16,0 25-16,0-25 0,0 25 15,0-25-15,0 25 0,0 0 16,0-1-16,0-24 15,0 0-15,0 25 0,0-25 0,0 25 16,0-25-16,0 0 0,0 25 0,0-25 16,-25 0-16,25 25 15,0 0-15,0-25 0,0 0 0,0 0 0,0 24 16,0-24-16,0 0 0,0 25 0,0-25 15,0 0-15,0 0 16,0 25-16,0-25 0,0 0 0,0 25 16,0-25-16,0 0 0,0 25 0,0-25 15,0 0-15,0 0 0,0 24 0,0-24 16,0 0-16,0 25 0,0-25 15,0 25-15,0-25 16,0 0-16,0 25 0,0-25 0,0 0 0,0 25 16,0-25-16,0 0 0,0 0 15,0 24-15,0-24 0,0 0 0,0 25 16,0-25-16,0 0 0,0 0 0,0 25 15,0-25-15,0 0 0,0 0 16,0 25-16,0-25 0,0 25 16,0-25-16,0 24 0,0-24 15,0 0-15,0 25 0,25-25 0,-25 25 16,0-25-16,0 25 0,0-25 15,0 0-15,0 0 0,0 25 0,0-25 16,0 0-16,0 0 0,0 0 16,0 24-16,0-24 0,0 0 0,0 0 15,0 0-15,0 0 0,0 0 0,0 0 16,0 0-16,0 0 0,0 25 15,0-25-15,0 0 0,0 0 0,0 0 16,0 0-16,0 0 16,0 0-16,0 0 0,0 0 15,0 0-15,25 0 0,-25 0 16,0 0-16,0 0 0,0 0 15,0 0-15,0 0 0,0 0 0,0 0 16,0 0-16,0 0 0,0 0 0,-25 0 16,25 0-16,0 0 0,0 0 0,0 0 15,25 0-15,-25 0 0,0 0 0,0 0 16,0 0-16,0 0 0,0 0 0,0 0 15,0 0-15,0 0 16,0 0-16,0 0 16,0-25-16,0 25 15,0 0-15,25-24 0,-25 24 16,0-25-16,0 25 15,25-25-15,-25 0 0,0 25 16,0 0-16,0-25 16,24 1-16,-24-1 15,0 25-15,0-25 0,0 0 16,0 0-16,0 1 0,25 24 0,-25 0 15,0-25-15,0 25 0,0-25 0,0 25 16,0-25-16,25 25 0,-25-25 0,0 25 16,0 0-16,0-24 15,0 24-15,0-25 0,0 25 0,0-25 16,0 25-16,0 0 0,0-25 15,0 25-15,0-25 0,0 25 0,-25-24 0,25-1 16,0 25-16,0-25 0,0 0 16,0 25-16,25-25 15,-25 0-15,0 25 0,0-24 0,0 24 16,0-25-16,0 25 0,0 0 15,0-25-15,0 25 0,0-25 16,0 25-16,0-25 0,0 25 16,0-24-16,0-1 15,0 25-15,0-25 0,0 25 0,0 0 16,0 0-16,0-25 0,0 25 15,0 0-15,25-25 16,-25 25-16,0 0 0,0-24 0,0 24 16,0 0-16,0-25 0,0 25 0,0 0 15,0 0-15,0-25 0,0 25 0,0 0 0,0-25 0,0 25 16,0 0-16,0-25 15,25 25-15,-25-24 0,0-1 0,0 25 16,0 0-16,0-25 0,0 25 16,0-25-16,0 25 0,0 0 15,0-25-15,-25 25 0,25 0 0,0 0 16,0-24-16,0 24 0,0 0 15,0 0-15,0-25 0,0 25 0,0 0 16,0 0-16,0-25 0,0 25 0,0 0 16,0 0-16,0 0 0,0-25 0,0 25 15,0 0-15,0 0 16,0 0-16,0-25 0,0 25 0,0 0 15,0 0-15,0 0 0,0 0 16,0-24-16,0 24 0,0 0 16,0 0-16,0-25 0,0 25 0,0 0 15,0 0-15,0 0 0,0-25 0,0 25 0,0 0 16,0 0-16,0-25 15,0 25-15,0-25 0,0 25 0,-25 0 16,25-24-16,0 24 0,0 0 0,0-25 16,0 25-16,0 0 15,0-25-15,0 25 0,0 0 16,0 0-16,0 0 0,0-25 0,0 25 15,0 0-15,0 0 0,0 0 0,0 0 16,0 0-16,0 0 0,0-25 16,0 25-16,0 0 0,0 0 15,0 0-15,0 0 0,0 0 0,0 0 16,0 0-16,0 0 0,0-24 15,0 24-15,0 0 0,0 0 0,0 0 16,0 0-16,0-25 16,0 25-16,0 0 0,0 0 0,0 0 15,0 0-15,0 0 0,0 0 0,0 0 16,0 0-16,0 0 0,0 0 0,0 0 15,0 0-15</inkml:trace>
  <inkml:trace contextRef="#ctx0" brushRef="#br0" timeOffset="55203.1574">19348 9302 0,'0'0'0,"0"0"16,0 0-16,0 0 15,0 0-15,0 0 0,24 0 0,-24 0 16,0 0-16,0 0 0,25 0 15,0-25-15,0 25 16,49 0-16,-24 0 0,-25 0 16,24 0-16,51 0 15,-76 0-15,-24 0 0,25 0 16,0 25-16,0-25 0,0 0 0,-25 0 15,0 0-15,0 0 0,-25-25 16,25 25-16,-50 0 0,25 0 16,1 0-16,-26 0 0,25 0 15,-24 0-15,24 0 16,0 0-16,-25 0 0,25 0 0,1 0 15,-1 0-15,-25 0 0,50 0 16,-25 0-16,25 0 16,-24 0-16,24 0 0,0 0 0,0 0 0,0 0 15,0 0-15,0 0 0,24 0 0,-24 0 16,0 0-16,25 0 0,25 0 15,-25 0-15,24 0 0,-24 0 16,25 0-16,-1 0 0,1 0 16,-25 0-16,24 0 0,-24 0 0,0 0 0,25 0 15,-26 0-15,-24 0 0,25 0 16,-25 0-16,0 0 0,0 0 15,0 0-15,-49 0 0,49 0 16,-25 0-16,-25 0 0,25 0 16,-49 0-16,0 0 0,-1 0 15,50 0-15,-24 0 16,24 0-16,-25 0 0,50 0 0,-25 0 0,25 0 15,0 0-15,0 0 0,0 0 0,0 0 0,25 0 16,-25 0-16,25 0 0,25 0 16,-26 0-16,51 0 0,-50 0 0,24 0 15,-24 0-15,50 0 0,-51 0 16,26 0-16,-25 0 0,49 0 15,-24 0-15,-25 0 0,-1 0 0,-24 0 0,25 0 16,-25 0-16,25 0 0,-25 0 16,0 0-16,0 0 0,0 0 15,-25 0-15,0 0 0,-24 0 16,-1 0-16,-24 0 0,24 0 0,1 0 15,-51 0-15,51 0 16,-26 0-16,26 0 0,-1 0 0,25 0 16,0 0-16,1 0 0,24 0 15,0 0-15,0 0 0,24 25 16,-24-25-16,25 0 0,25 0 15,-1 0-15,-24 0 16,0 0-16,25 0 0,-1 0 0,1 0 16,-25 0-16,0 0 0,-1 0 0,1 0 15,0 0-15,25 0 0,-26 0 0,-24 0 16,25 0-16,-25 0 15,0 0-15,0 0 0,-25 0 16,25 0-16,-24 0 0,-1 0 0,-25 0 16,25 0-16,-24 0 0,-26 0 15,51 0-15,-76 25 0,75-25 16,1 0-16,-26 0 15,25 0-15,0 0 0,25 0 0,0 0 16,25 0-16,-25 0 0,25 0 16,0 0-16,0 0 0,-1 0 0,1 0 0,0 0 15,0 0-15,25 0 0,-1 0 16,1 0-16,-25 0 0,-1 0 0,1 0 15,0 0-15,-25 0 0,50 0 16,-26 0-16,-24 0 0,0 0 16,0 0-16,0 0 0,0 0 15,0 0 1,-24 0-16,-1 0 0,25 0 0,0 0 0,-25 0 15,25 0 1,0 0-16,0 0 16,0 0-16,0 0 15,0 0-15,0 0 0,0 0 16,0 0-16,0 0 0,0 0 0,0 0 15,0 0-15,0 0 0,0 0 0,0 0 16,0 0-16,0 0 16,0 0-16,0 0 15,0 0-15,0 0 0,0 0 0,0 0 16,0 0-16,0 0 0,0 0 15,0 0-15,0 0 16,0 0-16,0 0 16,0 0-16,0 0 15,0 0-15,0 0 0,0 0 0,0 0 16,0 0-16,0 0 0,0 0 0,0 0 15,0 0-15,0 0 0,0 0 0,0 0 16,0 0-16,0 0 0,0 0 16,0 0-16,0 0 15,0 0-15,0 0 0,0 0 16,0 0-16,0 0 0,0 0 0,0 0 15,0 0-15,0 0 0,0 0 32,0 0-32,0 0 0,0 0 15,0 0-15,0 0 0,0 0 0,0 0 16,0 0-16,0 0 15,0 0-15,0 0 16,0 0-16,0 0 0,0 0 0,0 0 16,0 0-16,0 0 0,0 0 15,0 0-15,0 0 0,0 0 16,0 0-16,0 0 0,0 0 0,0 0 15,0 0-15,0 0 0,0 0 16,0 0-16,0 0 16,0 0-16,25 0 0,-25 0 0,0 0 15,0 0-15,0 0 0,0 0 0,0 0 16,0 0-16,0 0 0,0 0 15,0 0-15,0 0 16,0 0-16,0 0 0,0 0 16,0 0-16,0 0 15,0 0 1,0 0-16,0 0 15,0 0-15,0 0 0,0 0 0,0 0 16,0 0-16,0 0 0,-25 0 16,25 0-16,0 0 15,0 0-15,0 0 16,0 0-16,0 0 0,0 0 15,0 0-15,0 0 0,0 0 16,0 0-16,0 0 0,0 0 0,0 0 16,0 0-1,0 0-15,0 0 0,0 0 0,0 0 0,0 0 16,0 0-16,0 0 0,0 0 15,0 0-15,0 0 16,0 0-16,0 0 0,0 0 16,0 0-16,0 0 15,0 0 1,25 0-16,-25 0 0,0 0 15,0 0-15,0 0 0,-25 0 0,25 0 0,0 0 16,0 0-16,0 0 0,0 0 16,0 0-16,0 0 0,0 0 15,0 0-15,0 0 0,0 0 0,25 0 16,-25 0-16,0 0 15,0 0-15,0 0 16,0 0-16,0-25 16</inkml:trace>
  <inkml:trace contextRef="#ctx0" brushRef="#br0" timeOffset="80210.5877">26963 8508 0,'-25'0'0,"25"0"0,0 0 0,0 0 16,0 0-16,0 0 16,-25 0-16,25 0 15,0 0-15,0 0 16,0 0-16,25 0 15,-25 0-15,0 0 16,0 0-16,25 0 0,-25 0 0,24 0 0,-24 0 16,25 0-16,0 0 15,-25 25-15,50-25 0,-50 0 16,49 0-16,-24 25 0,25-25 15,-25 0-15,-1 0 0,1 24 16,0-24-16,25 0 0,-26 0 0,1 0 16,0 0-16,-25 0 0,25 0 0,0 0 15,-1 0-15,1 0 0,0 25 0,0-25 16,0 0-16,-25 0 0,24 0 0,1 0 15,0-25-15,0 25 16,-25 0-16,25 0 0,-1 0 0,-24 0 16,25 0-16,-25 0 0,0 0 0,0 0 15,0 0-15,0 0 0,0 0 16,0 0-16,0 0 15,0 0-15,-25 0 0,25 0 16,-24 0-16,24 0 0,-50-24 16,50 24-16,-25 0 0,0 0 0,1 0 0,-1 0 15,0 0-15,0-25 0,-49 25 16,24 0-16,1 0 0,24 0 15,-50-25-15,51 25 0,-51 0 16,50 0-16,1 0 0,-26-25 16,25 25-16,-25 0 0,50 0 15,-24 0 1,-26 0-16,25 0 0,25 0 0,0 0 15,0 0-15,0 0 0,0 0 16,0 0-16,0 0 0,0 0 0,0 0 0,0 0 16,25 0-16,-25 25 15,25-25-15,24 0 0,-49 0 0,50 0 16,-25 0-16,0 0 0,49 0 15,-49 0-15,0 25 0,0-25 0,24 0 16,1 0-16,-25 0 0,-1 0 0,1 0 16,0 0-16,0 0 15,49 0-15,-24 0 0,-25 0 16,49 0-16,-24 0 0,-26 0 15,1 0-15,0 0 0,0 0 0,0 0 16,-1 0-16,1-25 0,0 25 0,-25 0 16,25 0-16,0 0 0,-1 0 15,-24 0-15,25 0 0,-25 0 0,0 0 16,0 0-16,25 0 0,-25 0 0,-25 0 15,25 0-15,0 0 0,0 0 16,0 0-16,-25 0 0,25 0 0,-24 0 16,-1 0-16,0 0 0,0 0 0,-24 0 15,24 0-15,-50 0 0,26 25 0,24-25 16,-25 0-16,-24 0 0,24 0 0,1 0 15,24 0-15,-25 25 16,-24-25-16,0 0 0,24 0 0,25 0 16,0 24-16,1-24 0,-1 0 0,-25 0 15,25 0-15,0 0 0,25 0 0,-24 0 16,-1 0-16,0 0 0,25 0 15,-25 0-15,25-24 0,-25 24 16,25 0-16,0 0 0,0 0 0,0 0 16,0 0-16,0 0 0,0 0 0,0 0 0,25 0 15,-25 0-15,50 0 16,-25-25-16,24 25 0,1 0 15,24 0-15,-24 0 0,0 0 16,-26 0-16,1 0 0,0 0 0,0 0 16,0 0-16,-1 0 0,1 0 0,0 0 15,0 0-15,0 0 0,24 0 0,-49 0 16,25 0-16,0 0 0,-25 0 15,25 0-15,-25 0 0,24 0 16,-24 0-16,0 0 16,0 0-16,0 0 0,0 0 0,0 0 0,0 0 15,-24 0-15,24 0 0,-25 0 16,0 0-16,-49 0 0,24 0 15,25 0-15,0 0 0,-49 0 16,49 0-16,0 0 0,-24 0 0,24 0 0,0 0 16,0 25-16,1-25 0,-1 0 15,-25 0-15,0 0 16,50 0-16,-49 24 0,49-24 15,-25 0-15,25 0 0,0 0 0,0 0 16,0 0-16,0 0 0,0 0 16,0 0-16,0 0 0,0 0 0,25 0 15,-25 0-15,25 0 0,-1 0 16,1 0-16,25 0 0,0 0 0,-26 0 15,1 0-15,50 0 16,-51 0-16,76-24 0,-76 24 0,26 0 0,-25 0 0,24 0 16,-24 0-16,0 0 0,25 0 15,-26 0-15,1 0 0,0 0 16,-25 0-16,25 0 0,-25 0 15,25 0-15,-25 0 0,0 0 0,0 0 16,0 0-16,-25 0 0,25 0 16,-25 0-16,25 0 0,0 0 15,-25 0-15,0 0 16,-49 24-16,49-24 0,0 0 0,-24 0 15,24 0-15,-49 0 0,-1 0 0,50 0 16,-24 0-16,-1 0 0,25 0 16,1 0-16,-26 0 0,25 25 15,0-25-15,25 0 16,-25 0-16,25 0 0,0 0 0,0 0 15,0 0-15,0 0 0,0 0 0,0-25 16,25 25-16,-25 0 0,0 0 16,50 0-16,-25 0 0,24 0 15,-24 0-15,0 0 0,0 0 0,0 0 0,-1 0 16,1 0-16,0 0 0,25 0 15,-26 0-15,1 0 0,0 0 0,0 0 16,0 0-16,24 0 16,-24 0-16,0 25 0,0-25 0,-25 0 15,0 0-15,24 0 0,-24 0 16,0 0-16,0 0 0,0 0 0,0 25 15,0-25-15,-24 0 0,24 0 0,-25 0 16,0 0-16,0 0 0,0 0 0,1 0 16,-51-25-16,50 25 0,1 0 0,-26 0 15,25 0-15,0 0 0,1 0 0,-26 0 16,25 0-16,0 0 0,25 0 0,-24 0 15,24 0-15,-25 0 0,25 0 16,0 0-16,0 0 0,0 0 0,25 0 16,-25 0-16,24 0 0,-24 0 15,25 0-15,0 0 0,-25 0 0,25 0 0,0 0 16,-1 0-16,26 0 0,0 0 15,-26 0-15,1 0 0,0 0 16,-25 0-16,50 25 0,-26-25 0,1 0 16,-25 0-16,25 0 0,0 0 15,-25 0-15,25 0 0,-25 0 0,0 0 0,0 0 0,0 0 16,24 25-16,-24-25 0,0 0 0,0 0 15,0 0-15,-24 0 0,24 0 16,0 0-16,-25 0 0,25 0 16,-25 0-16</inkml:trace>
  <inkml:trace contextRef="#ctx0" brushRef="#br0" timeOffset="94874.4264">11088 7813 0,'0'0'0,"0"0"0,-25 0 15,25 0 1,0 0-16,0 0 0,0 0 16,0 0-16,0 0 15,0 0-15,0-24 0,0 24 16,0 0-16,-25 0 0,25 0 0,0 0 15,0 0-15,0 0 0,0 0 0,0 0 16,0 0-16,-25 0 0,25 0 0,0 0 16,0 0-16,0 0 0,-25 0 15,25 0-15,0-25 16,-24 25-16,24 0 0,-25 0 15,0 0-15,25 0 0,-25 0 16,0 0-16,25 0 0,0 0 0,-24 0 0,24 0 16,-25 0-16,0 0 0,25 0 15,-25 0-15,0 0 16,-24 0-16,24 0 15,0 0-15,25 0 0,-25 0 0,1 0 16,24 0-16,-25 0 0,25 0 0,-25 0 16,25 0-16,-25 0 0,0 0 15,1 0-15,-1 0 0,0 0 16,0 0-16,0 0 0,1 0 0,24 0 15,-25 0-15,0 0 0,0 0 0,0 0 16,25 25-16,-49-25 0,24 0 16,0 0-16,0 0 0,1 0 0,-1 0 0,25 0 15,-25 0-15,0 0 0,0 0 0,25 0 16,-25 0-16,1 0 0,24 0 15,-25 0-15,0 0 0,25 0 0,-25 0 16,25 0-16,-25 0 0,25 0 0,-24 0 16,24 0-16,-25 0 0,25 0 15,-25 0-15,25 0 0,-25 0 16,25 0-16,0 0 0,-25 0 16,1 0-16,-1 24 0,25-24 0,-50 0 15,50 0-15,-25 0 0,25 0 0,-24 0 16,-1 0-16,0 0 0,25 25 15,-25-25-15,0 0 0,1 0 16,24 0-16,0 0 0,-25 0 0,25 0 16,0 0-16,-25 0 0,25 0 15,-25 0-15,0 0 0,25 0 0,0 0 16,-24 0-16,-1 25 0,0-25 15,0 0-15,25 0 0,-25 0 0,25 0 16,-24 0-16,-1 25 0,0-25 0,25 0 16,0 0-16,-25 0 0,25 0 0,-25 0 15,25 0-15,0 0 0,0 0 0,0 0 16,0 0-16,0 0 0,0 0 15,0 0-15,0 0 0,-24 0 16,24 0-16,0 0 0,0 0 16,0 0-16,0 0 0,-25 0 0,25 0 15,0 0-15,0 0 16,0 0-16,-25 0 15,25 0-15,0 0 0,0 0 16,-25 0-16,25 0 0,0 0 16,0 0-16,0 0 15,0 0-15,-25 0 0,25 0 16,0 0-16,-25 0 15,25 0-15,-24 0 0,24 0 0,-25 0 16,25 0-16,0 0 16,-25 0-16,25 0 0,0 0 15,0 0-15,0 0 16,0 0-16,0-25 0,0 25 0,0 0 0,0 0 15,0 0-15,0 0 0,0 0 16,0 0-16,0 0 0,0 0 0,0 0 16,0 0-16,0 0 0,0 0 15,0 0-15,0 0 0,0 0 0,0 0 0,0 0 16,0 0-16,0 0 0,0 0 0,0 0 15,0 0-15,0 0 0,0 0 16,0 0-16,0 0 0,0 0 16,0 0-16,0 0 15,0 0-15,0 0 0,0 0 0,0 0 0,0 0 16,0 0-16,0 0 15,0 0-15,0 0 0,0 0 0,0 0 16,0 25-16,0-25 0,0 0 16,0 0-16,0 0 0,0 0 15,0 25-15,0-25 0,0 0 16,-25 24-16,25 1 15,0-25-15,0 25 0,0-25 16,0 25-16,0-25 0,0 0 0,0 25 16,0 0-16,0-25 0,0 24 15,0-24-15,0 0 0,0 25 0,0-25 16,0 0-16,0 25 0,0-25 0,0 25 15,0-25-15,0 0 0,0 25 0,0-25 16,0 0-16,0 24 0,0-24 16,0 25-16,0 0 0,0-25 0,0 0 15,0 25-15,0-25 0,0 25 16,0-25-16,0 0 0,0 24 0,0-24 15,25 25-15,-25-25 0,0 0 0,0 25 16,0-25-16,0 0 0,0 25 16,0-25-16,0 25 0,0-1 15,0 1-15,0-25 0,0 0 16,0 25-16,0 0 0,0 0 0,0-25 15,0 24-15,0-24 0,0 25 0,0-25 16,0 25-16,0-25 0,0 0 0,0 25 0,0-25 16,0 0-16,0 25 0,-25-25 15,25 0-15,0 24 0,0-24 0,0 0 0,0 25 16,0-25-16,0 25 0,0-25 15,0 0-15,0 25 0,0 0 16,-25-25-16,25 24 0,0-24 0,0 25 0,0-25 16,0 0-16,0 25 0,0-25 15,0 0-15,0 25 0,0-25 0,0 25 16,0-25-16,0 24 0,0-24 15,0 0-15,0 25 0,0-25 16,0 0-16,0 25 0,0-25 0,0 0 16,0 25-16,0-25 0,0 0 0,0 25 0,0-25 15,0 0-15,0 0 0,0 0 0,0 25 16,0-25-16,0 0 0,0 0 15,0 24-15,0-24 0,0 0 16,0 0-16,0 0 0,0 0 0,0 25 0,0-25 16,0 0-16,0 0 0,0 0 0,0 25 0,0-25 15,0 0-15,0 0 0,0 0 16,0 25-16,-24-25 0,24 0 15,0 25-15,0-25 0,0 0 0,0 0 0,0 0 16,0 0-16,24 0 16,-24 24-16,0-24 0,0 0 0,0 0 15,0 0-15,0 0 0,0 0 0,0 25 16,0-25-16,0 0 15,0 0-15,0 0 0,0 25 16,0-25-16,0 0 0,0 0 16,0 0-16,0 0 0,0 0 15,0 25-15,0-25 0,0 0 16,0 0-16,0 0 0,0 0 0,0 0 15,0 0-15,0 0 0,0 0 0,0 0 16,0 0-16,0 0 0,0 0 0,0 0 16,0 0-16,0 0 0,0 0 0,0 0 15,0 0-15,0 0 0,0 0 0,0 0 16,0 0-16,0 0 0,0 0 0,0 0 15,0 0-15,0 0 0,0 0 16,0 0-16,0 0 0,0 0 0,0 0 16,0 0-16,25 0 0,-25 0 15,0 25-15,0-25 0,0 0 0,0 0 16,0 0-16,0 0 0,0 0 0,0 0 0,0 0 15,0 0-15,0 0 0,0 0 0,0 0 16,0 0-16,0 0 0,0 0 16,0 0-16,0 0 15,0 0-15,0 0 0,0 0 16,0 0-16,0 0 0,0 0 15,0 0-15,0 0 16,0 0-16,0 0 16,0 0-16,0 24 0,0-24 0,0 0 15,0 0-15,0 0 0,0 0 16,0 0-16,0 0 0,0 0 15,0 0-15,0 0 16,0 0-16,0 0 0,0 25 0,25-25 0,-25 0 16,0 0-16,0 0 0,0 0 0,0 0 0,0 0 15,0 0-15,0 0 16,0 0-16,25 0 0,-25 0 0,0 0 15,0 0-15,25 0 0,-25 0 0,0 0 16,24 0-16,1 0 0,0-25 0,-25 25 16,25 0-16,0 0 0,0 0 0,-1 0 15,-24 0-15,25 0 0,0 0 16,0 25-16,0-25 0,-1 0 0,1 0 0,-25 0 15,25 0-15,25 0 0,-50 0 0,24 0 16,1 0-16,-25 0 0,50 0 16,-50 0-16,49 0 15,1 0-15,-25 0 0,0 0 0,-1 0 16,1 0-16,0 0 0,0 0 0,-25 25 15,25-25-15,-1 0 0,1 0 0,0 0 16,25 0-16,-26 0 0,-24 0 0,25 0 16,0 0-16,0 0 0,0 0 15,-25 0-15,24 0 0,1 0 16,0 0-16,0 25 0,-25-25 0,0 0 15,25 0-15,-25 0 0,25 0 0,-25 0 16,24 0-16,1 0 0,-25 0 16,25 0-16,0 0 0,0 0 15,24 0-15,-24 0 0,49 0 0,-49 0 16,0 0-16,0 0 0,0 0 15,-1 25-15,26-25 0,0 0 0,-26 0 16,1 0-16,0 0 0,0 0 0,-25 0 16,25 0-16,-25 0 0,24 0 0,-24 24 15,0-24-15,25 0 0,-25 0 16,0 0-16,0 0 0,25 0 0,0 25 15,-25-25-15,49 0 0,-49 0 0,25 0 16,0 0-16,0 0 16,24 0-16,1 0 0,-25 0 0,-25 0 15,25 25-15,-1-25 0,1 0 0,0 0 16,-25 0-16,0 0 0,0 0 15,25 0-15,-25 0 16,25 25-16,-25-25 0,0 0 0,0 0 0,0 0 16,25 0-16,-1 0 0,-24 0 0,0 0 15,25-25-15,-25 25 0,25 0 0,0 0 16,0 0-16,-1 0 0,1 0 15,0 0-15,25 0 0,-50 0 16,49 0-16,-49-25 0,50 25 16,-50 0-16,25 0 0,-25 0 0,24 0 15,-24 0-15,0 0 0,0 0 0,25 0 16,-25 0-16,0 0 0,0 0 0,0 0 15,0 0-15,25 0 0,-25 0 16,0 0-16,0 0 16,25 0-16,-25 0 0,49 0 15,-49 0-15,0-25 0,25 25 16,25 0-16,-50 0 15,25-24-15,-25 24 0,24 0 16,-24 0-16,25 0 0,-25 0 16,0 0-16,25 0 0,-25 0 0,0 0 15,0 0-15,0 0 16,25 0-16,-25 0 0,0 0 15,0 0 1,74 0-16,-49 0 0,-25 0 16,25 0-16,0 0 0,-1 0 15,-24 0-15,50 0 0,-25 0 16,-25 0-16,25 0 0,0 0 0,-25 0 0,24 0 15,1 0-15,-25 0 16,25 0-16,-25 0 0,25 0 0,-25 0 16,25 0-16,-25 0 0,0 24 15,24-24-15,26 0 0,-25 0 16,-25 0-16,25 0 0,-1 0 0,-24 0 15,25 0-15,0 0 16,25 0-16,-26 0 0,-24 0 0,50 0 16,-50 0-16,25 0 0,-25 0 0,25 0 15,-25 0-15,24 0 0,-24 0 16,25 0-16,-25 0 0,25 0 0,0 0 15,-25 0-15,0 0 0,25 0 0,-25 0 0,24 0 16,-24 0-16,25 0 0,-25 0 0,50-24 16,-50 24-16,25 0 0,-1 0 0,-24 0 15,25 0-15,0 0 0,0 0 16,0 0-16,-1 0 0,-24 0 0,25 0 0,-25 0 15,0 0-15,25 0 0,-25 0 16,0 0-16,0 0 0,0 0 16,0 0-16,25 0 0,-25 0 15,0 0-15,0 0 0,25 0 16,-25 0-16,25 0 0,-1 0 0,-24 0 15,0 0-15,25 0 0,0 0 0,-25 0 16,25 0-16,-25 0 0,25 0 0,-25-25 16,0 25-16,0 0 0,0 0 15,0 0-15,24 0 0,-24 0 0,0 0 16,0 0-16,0 0 0,0 0 0,0 0 15,0 0-15,0 0 0,0 0 16,0 0-16,0 0 0,0 0 0,0 0 16,25 0-16,-25 0 0,25 0 15,-25 0-15,0-25 0,0 25 16,25 0-16,-25 0 0,0 0 0,0 0 15,25 0-15,-25 0 16,0 0-16,0 0 16,0 0-16,0 0 0,0 0 0,0 0 15,0 0-15,0 0 0,0 0 16,0-25-16,0 25 0,0 0 15,0 0-15,0 0 0,0 0 0,0 0 16,0 0-16,0 0 0,24 0 0,-24 0 16,0 0-16,0 0 15,0 0-15,0 0 0,0 0 16,0 0-16,0 0 0,0 0 15,25-25-15,-25 25 0,0 0 0,0 0 16,25 0-16,-25 0 0,25 0 0,-25 0 16,25 0-16,-25 0 15,24 0-15,26 0 0,-50 0 0,25 0 16,-25 0-16,0 0 0,25 0 0,-25 0 15,0 0-15,24 0 0,-24 0 16,25 0-16,-25 0 16,0 0-16,0 0 0,0 0 0,0 0 15,0 0-15,0 0 16,0 0-16,0 0 0,0 0 15,0 0-15,0 0 0,0 0 0,0 0 16,0 0-16,0 0 0,0 0 16,0 0-16,0 0 0,0 0 0,0 0 15,0 0-15,0 0 0,0 0 0,0 0 16,0 0-16,0 0 0,0 0 15,0 0-15,0-24 0,0 24 0,0 0 16,-25 0-16,25 0 0,0 0 0,0 0 16,0 0-16,0 0 0,0-25 15,0 25-15,0 0 0,0 0 16,0 0-16,0 0 0,0 0 15,0-25-15,0 25 16,0 0-16,0 0 0,0 0 16,-24-25-16,24 25 0,0 0 15,0-25-15,0 25 0,0 0 16,0-24-16,0 24 0,0 0 0,0-25 15,0 25-15,0-25 0,0 25 0,0-25 16,0 0-16,0 25 0,0-24 16,0-1-16,0 25 0,0-25 15,0 25-15,0-25 0,0 0 16,0 25-16,0-25 0,0 25 0,0-24 0,0 24 15,0 0-15,0-25 0,0 25 0,0 0 16,-25-25-16,25 0 0,0 25 0,0-25 16,0 25-16,-25-24 15,25-1-15,0 25 0,-25-25 0,25 25 0,0 0 16,0-25-16,0 25 15,0-25-15,0 25 0,0-24 0,0 24 16,0 0-16,0-25 0,0 0 16,0 25-16,25-25 15,-25 25-15,0-25 0,0 25 0,0-24 16,0 24-16,0-25 0,0 25 15,0 0-15,0-25 0,0 25 16,0 0-16,0-25 0,0 25 0,0 0 16,0 0-16,0-25 15,0 25-15,0-24 0,0 24 0,0 0 16,0 0-16,0-25 0,0 25 15,0-25-15,0 0 16,0 25-16,0 0 0,0 0 0,0-25 16,0 25-16,0 0 0,25-24 15,-25 24-15,0 0 0,0-25 16,0 25-16,0 0 0,0-25 0,0 25 15,0 0-15,0-25 0,0 25 0,0 0 16,0 0-16,0-25 0,0 25 16,0 0-16,0-24 15,0 24-15,0-25 0,0 25 16,0 0-16,0-25 0,0 25 15,0 0-15,-25-25 0,25 25 0,0 0 16,0 0-16,0-25 0,0 25 0,0 0 16,0 0-16,0 0 15,0-24-15,0 24 0,0 0 0,0-25 16,0 25-16,0 0 0,0 0 15,0 0-15,0-25 16,0 25-16,0 0 0,0 0 0,0-25 16,0 25-16,0 0 0,0-25 15,0 25-15,0 0 0,0 0 0,-25 0 16,25-25-16,0 25 0,0 0 15,0 0-15,0-24 0,0 24 16,0 0-16,-25 0 0,25 0 0,0 0 16,0-25-16,0 25 0,0 0 0,0 0 15,0 0-15,0 0 0,0 0 16,0-25-16,0 25 15,0 0-15,0 0 0,0 0 0,0 0 0,0-25 16,0 25-16,0 0 0,0 0 0,0 0 0,0 0 16,0 0-16,0 0 0,0-25 0,0 25 15,0 0-15,0 0 16,0 0-16,0-24 0,0 24 15,0 0-15,-24 0 0,24 0 16,0 0-16,0-25 0,0 25 16,0 0-16,0 0 0,0 0 15,0 0-15,-25 0 0,25 0 16,0 0-16,-25 0 0,25 0 15,0 0-15,0 0 0,0 0 0,0 0 16,0 0-16,0 0 0,0 0 0,0 0 0,-25 0 16,25 0-16,0 0 0,0 0 0,0 0 15,0 0-15,0 0 16,-25 0-16,1 0 0,24 0 0,-25 0 15,0 0-15,0 0 0,0 0 0,1 0 16,-1 0-16,0 0 0,-25 0 0,26 0 16,-1 0-16,0 0 0,0 0 0,0 0 15,25 0-15,-25 0 0,1 0 0,-1 0 0,25 0 16,-25 0-16,0 0 0,25 0 0,-25 0 15,25 0-15,-24 0 0,24 0 16,-25 0-16,25 0 0,-25 0 0,25 0 0,-25 0 16,25 0-16,-25 0 0,1 25 15,-1-25-15,25 0 0,-25 0 0,-25 0 16,26 0-16,-26 0 0,50 0 15,-25 0-15,0 0 0,1-25 16,-26 25-16,50 0 0,-25 0 0,25 0 16,-25 0-16,25 0 0,0-25 15,-24 25-15,24 0 0,-25 0 0,25 0 0,-25 0 16,25 0-16,-25 0 15,25 0-15,-49 0 0,24 0 16,0 0-16,0 0 0,0 0 0,-24 0 16,-1 0-16,25 0 0,0 0 15,-24 0-15,-1 0 0,50 0 0,-25 0 16,1 0-16,-1 0 0,25 0 0,-25 0 0,25 0 15,0 0-15,-25 0 16,25 0-16,-25 0 0,25 0 0,0 0 16,0 0-16,-24 0 15,-1 0-15,25 0 0,-25 0 16,0 0-16,-24 0 0,24 0 0,0 0 15,-74 0-15,74 0 0,0 25 0,-24-25 16,24 0-16,0 0 0,-25 0 16,1 0-16,24 0 0,0 0 15,0 0-15,1 0 16,24 0-16,0 0 0,-25 0 0,25 0 15,0 0-15,0 0 16,-25 0-16,25 0 0,0 0 16,-25 0-16,0 0 15,0 0-15,1 0 0,-1 0 0,0 0 0,25 0 16,-25 0-16,0 0 15,-24 25-15,-1-25 0,25 0 0,1 0 16,-1 0-16,0 0 0,25 0 0,-25 0 16,0 0-16,1 0 0,-1 0 15,0 0-15,0-25 0,25 25 0,-25 0 16,1 0-16,24 0 0,-25 0 0,25 0 15,-25 0-15,25 0 0,-25 0 0,0 0 16,1 0-16,24 0 0,-25 0 0,0 0 16,0 0-16,-24 25 15,49-25-15,-25 0 0,0 0 0,25 0 16,-50 0-16,50 0 0,-24 0 0,24 0 0,0 0 15,-25 0-15,25 0 0,0 24 0,-25-24 16,25 0-16,-25 0 0,25 0 0,-25 0 16,25 0-16,-24 0 0,24 0 15,-25 0-15,25 0 0,-25 0 0,0 0 16,25 0-16,-50 0 0,50 0 0,-24 0 15,-1 0-15,0 0 0,0 0 16,0 0-16,1 25 0,-1-25 0,25 0 16,-25 0-16,25 0 0,-25 0 0,25 0 15,-25 0-15,25 0 0,-24 0 16,24 0-16,-25 0 0,25 0 15,0 0-15,-25 0 0,25 0 0,0 0 16,-25 0-16,0 0 0,25 0 0,-24 0 0,24 0 16,0 0-16,-25 0 0,25 25 0,-25-25 15,25 0-15,-25 0 0,25 0 0,0 0 0,-25 0 16,25 0-16,-24 0 0,24 0 0,0 0 15,0 0-15,0 0 16,0 0-16,-25 0 0,25 0 16,0 0-16,0 0 0,0 0 15,-25 0-15,25 0 16,0 0-16,-25 0 0,25 0 15,0 0-15,-25 0 0,25 0 16,-24 0-16,24 0 0,0 0 0,-25 0 16,25 0-16,-25 0 0,25 0 0,0 0 15,0 0-15,0 0 0,-25 0 16,25 0-16,0 0 0,0 0 0,0 0 15,0 0-15,0 0 0,0 0 0,0 0 16,0 0-16,-25 0 0,25 0 16,0 0-16,0 0 0,-24 0 15,24 0-15,-25 0 0,25 0 0,-25 0 0,25 0 16,-25 25-16,0-25 0,25 0 15,-24 0-15,24 0 0,0 0 0,0 0 16,-25 0-16,25 0 0,0 0 0,0 0 16,0 0-16,0 0 15,0 0-15,-25 0 0,25 0 0,0 0 16,0 0-16,0 0 0,0 0 0,0 0 15,0 0-15,0 0 0,0 0 0,0 0 0,0 0 16,0 0-16,0 0 0,0 0 16,0 0-16,0 0 0,0 0 15,0 0-15,0 0 0,25 0 0,-25 0 16</inkml:trace>
  <inkml:trace contextRef="#ctx0" brushRef="#br0" timeOffset="104939.0021">9823 7838 0,'0'0'16,"0"0"-16,0-25 15,0 25-15,0 0 0,0-24 16,0 24-16,0 0 0,0 0 0,0 0 16,0 0-16,0 0 0,0 0 15,0 24-15,0-24 0,0 0 16,0 0-16,0 25 0,0 0 15,0 0-15,0 0 0,0-1 0,0-24 0,0 25 16,0 0-16,0-25 0,0 25 0,0-25 0,0 25 16,0 0-1,0 24-15,0-24 0,0 25 16,0-26-16,0 1 0,0 0 0,0 0 15,0 0-15,0-25 0,0 49 16,0-49-16,0 50 0,0-25 0,0-1 16,0-24-16,0 25 0,0 0 0,0-25 15,0 25-15,0 0 16,0-1-16,0-24 0,0 25 0,0 0 15,0 0-15,0-25 0,0 25 16,0-1-16,0 1 0,0 0 16,0-25-16,0 25 0,0-25 0,0 49 15,0-49-15,0 25 0,0-25 0,0 25 0,0 0 16,-25-25-16,25 25 0,0-25 15,0 24-15,0 1 0,0-25 0,0 25 16,0 0-16,0-25 0,0 25 16,-25 0-16,25-25 0,0 0 0,0 24 15,0-24-15,0 0 16,0 25-16,0 0 0,0-25 0,0 0 0,0 25 15,0-25-15,-25 25 16,25-25-16,0 0 0,0 24 16,0 1-16,0-25 0,0 25 0,0-25 15,0 0-15,0 25 0,25-25 0,-25 0 0,0 25 16,0-25-16,0 0 0,0 24 0,0-24 15,0 25-15,0-25 0,0 0 16,25 50-16,-25-50 0,0 0 16,0 25-16,0-25 0,0 24 0,0-24 15,0 25-15,0-25 0,0 25 0,0-25 0,0 0 16,25 0-16,-25 25 0,0-25 15,0 0-15,0 25 0,24-25 16,-24 24-16,0-24 0,0 0 16,0 0-16,0 25 0,0-25 0,0 0 15,25 0-15,-25 0 0,0 0 0,0 25 0,0-25 0,0 0 16,0 0-16,0 0 0,0 0 0,0 0 15,0 0-15,0 0 0,0 0 16,25 0-16,-25 0 0,25 0 0,-25 0 0,25 0 16,-25 0-16,24 0 0,1 0 0,0 0 0,0 0 15,25 0-15,-26 0 0,1 0 16,0 0-16,0 0 0,0 0 0,-1 0 0,1 0 15,0 0-15,25 0 0,-26 0 16,1 0-16,25 0 0,-25 0 16,-1 0-16,1 0 0,0 0 0,0 0 0,-25 0 15,25 0-15,-1 0 0,1 0 0,-25 0 0,25 0 16,-25 0-16,25 0 0,-25 0 15,25 0-15,-25 0 0,0 0 16,24 0-16,-24 0 16,0 0-16,0 0 0,25 0 15,-25 0-15,0 0 0,0 0 0,0 0 16,0 0-16,25 0 0,-25 0 0,0 0 15,0 0-15,25 0 0,-25 0 16,25 0-16,-25 0 0,0 0 0,0 0 16,24 0-16,-24 0 0,0 0 0,0 0 0,0 0 15,0 0-15,0 0 0,0 0 0,0 0 16,0 0-16,0 0 0,0 0 15,0-25 1,0 25-16,25 0 0,-25 0 16,0 0-16,0 0 0,25 0 0,-25 0 0,0 0 15,0 0-15,0 0 16,25 0-16,-25 0 0,0 0 0,25 0 15,-25 0-15,0 0 0,24 0 16,-24 25-16,0-25 0,0 0 0,0 0 16,0 0-16,0 0 0,25 0 15,-25 0-15,0 0 0,0 0 0,0 0 16,0 0-16,0 0 0,0 0 15,0 0-15,0 0 16,0 0-16,25 0 0,-25 0 0,0 0 16,0 0-16,0 0 15,0 0-15,25-25 0,-25 25 0,0 0 16,0 0-16,0 0 0,0 0 0,25 0 15,-25 0-15,0 0 0,0 0 16,0 0-16,0 0 0,0 0 16,0 0-16,0 0 0,0 0 15,0 0-15,0 0 0,0 0 0,0 0 16,0 0-16,0 0 0,0 0 0,24 0 0,-24 0 15,0 0-15,0 0 0,0 0 0,0 0 16,25 0-16,-25 0 0,0 0 16,0 0-16,0-25 0,0 25 0,0 0 0,0 0 15,0 0-15,0 0 0,0 0 16,25 0-16,-25 0 0,0 0 0,0 0 15,0 0-15,0 0 0,0 0 0,0 0 16,0 0-16,0 0 0,0 0 0,0 0 16,0 0-16,25 0 0,-25 0 15,0 0-15,0 0 0,0 0 0,0 0 16,0-24-16,0 24 0,0 0 15,0 0-15,0 0 0,25 0 16,-25 0-16,0 0 0,0 0 0,0 0 16,0 0-16,0 0 0,0 0 0,0 0 15,0 0-15,0 0 16,0 0-16,0-25 0,0 25 15,0 0-15,25 0 16,-25 0-16,0 0 0,0 0 0,0 0 16,0 0-16,0 0 0,0 0 0,0 0 15,0 0-15,0-25 0,0 25 0,0 0 16,0 0-16,0 0 0,0-25 15,0 25-15,0 0 0,0 0 16,0-25-16,0 25 0,0-24 16,24 24-16,-24-25 0,0 25 15,0 0-15,0-25 0,0 25 0,0 0 16,0 0-16,25-25 0,-25 25 0,0 0 15,0 0-15,0-25 0,0 25 16,0 0-16,0-24 0,0 24 16,0-25-16,0 25 0,0 0 0,0-25 15,0 25-15,0-50 16,0 50-16,0-24 0,0 24 15,0-25-15,0 25 0,0 0 16,0-25-16,0 25 16,0 0-16,0 0 0,0 0 0,0 0 0,0 0 0,0 0 15,0 0-15,0 0 0,-25 0 16,25 0-16,0 0 0</inkml:trace>
  <inkml:trace contextRef="#ctx0" brushRef="#br0" timeOffset="107134.1277">11782 8607 0,'0'0'0,"0"0"16,0 0-16,0 0 0,0 0 0,0 0 15,0 0-15,0 0 0,0 0 16,0 0-16,0 0 0,0 0 15,0 0 1,-25 0-16,25 0 0,-24 25 16,24-25-16,-25 0 0,25 0 0,-25 0 15,25 0-15,0 0 0,-25 0 16,25 0-16,-25 0 0,25 0 15,0 0-15,0 0 0,0 0 0,0 0 16,0 0-16,-24 0 0,24 0 16,0 0-16,0-25 0,-25 25 15,25 0-15,0 0 0,0 0 16,0 0-16,0 0 15,0 0-15,0 0 0,0 0 0,0 0 16,0 0-16,25 0 16,-25 0-16,0 0 0,0-25 0,24 25 15,-24 0-15,0 0 16,0 0-16,25 0 0,-25 25 15,0-25-15,0 0 0,0 0 0,0 0 0,-25 0 0,25 0 16,0 0-16,0 0 0,0 0 16,0 0-16,-24 25 0,24-25 15,-25 0-15,25 0 0,0 0 16,0 0-16,-25 0 0,25 0 0,0 0 0,0 0 15,0 0-15,0 0 0,25 0 16,-25 0-16,0 0 0,0 0 0,25 0 16,-25-25-16,0 25 0,24 0 15,1-25-15,0 25 0,0 0 16,0-24-16,-25 24 15,24 0-15,1 0 0,-25 0 16,0 0-16,0 0 0,0 0 0,0 0 0,0 24 16,0-24-16,-25 25 0,1-25 15,24 0-15,-25 25 0,25-25 0,-50 25 16,25-25-16,1 25 0,24-25 0,-25 24 15,0-24-15,0 0 0,25 25 0,0-25 16,-25 0-16,25 0 0,0 0 16,0 0-16,0 0 0,0 0 15,25 0-15,-25-25 0,25 1 16,0-1-16,0 25 0,-1-25 0,-24 0 15,0 25-15,25-25 0,-25 25 16,0 0-16,0 0 0,0 0 16,25 0-16,-25 0 15,0 0-15,25 0 0,-25 0 16,25 0-16,-25 25 0,0-25 0,0 0 15,0 0-15,0 25 0,0-25 0,0 0 16,0 25-16,-25-25 0,25 0 16,-25 25-16,0-1 0,0-24 15,25 0-15,0 0 0,0 0 16,-24 0-16,24 0 0,0 0 15,0 0-15,-25-24 0,50-1 16,-25 25-16,0-25 0,0 25 0,24-25 0,-24 25 16,0-25-16,25 25 0,0-24 15,0-1-15,-25 25 0,25 0 16,-25 0-16,24-25 0,-24 25 0,25 0 15,-25 0-15,25 0 0,-25 0 0,0 0 0,0 0 16,0 25-16,0-25 16,0 0-16,-25 0 0,0 25 0,25-1 15,-24-24-15,-1 0 0,0 25 0,25-25 16,-25 25-16,0-25 15,-24 25-15,-1-25 0,25 25 16,25-25-16,-24 0 0,24 0 0,0 0 16,0 0-16,0-25 0,0 25 15,0 0-15,24-25 0,1 0 16,-25 25-16,25-25 0,-25 25 0,25-24 15,-25 24-15,25-25 16,-1 25-16,-24 0 0,25 0 0,-25 0 0,0 0 16,25 0-16,-25 0 0,0 0 0,0 25 15,0-25-15,25 0 0,-25 0 0,0 24 16,0-24-16,0 0 0,-25 25 15,25-25-15,0 25 0,-25-25 16,0 25-16,-24 0 0,49-25 16,-25 0-16,0 24 0,0-24 0,25 0 15,-24 0-15,24 0 0,0 0 0,-25 0 0,25 0 16,0 0-16,0-24 0,0 24 0,0 0 15,0-25-15,25 0 0,24 0 16,1-24-16,-50 49 0,25-25 16,-25 25-16,24-25 0,1 25 15,0 0-15,-25 0 0,25-25 0,0 25 16,-25 0-16,0 0 0,24 0 0,-24 25 15,0-25-15,0 0 0,25 0 0,-25 0 16,0 25-16,-25-25 0,25 0 0,0 25 16,-24-25-16,24 0 0,-25 24 0,25-24 15,-25 25-15,0-25 0,0 25 16,1 0-16,-1-25 15,0 0-15,0 25 0,25-25 16,0 0-16,0 0 0,0 0 16,0 0-16,0-25 0,25 25 0,-25 0 15,0 0-15,0-25 0,25 25 0,-25 0 16,25-25-16,-25 25 0,24-25 15,1 25-15,-25 0 0,0-24 16,25 24-16,-25 0 0,0 0 16,0 0-16,0 0 0,0 0 0,0 0 15,25 24-15,-25-24 0,-25 0 0,25 0 16,0 25-16,-25-25 0</inkml:trace>
  <inkml:trace contextRef="#ctx0" brushRef="#br0" timeOffset="111508.3779">9947 7863 0,'0'0'0,"0"0"16,0 0-16,0 0 0,0 0 15,0 0-15,0 0 0,0 0 16,0 0-16,0 0 15,0 0-15,-25 0 0,25 0 16,0 0-16,0-25 16,0 25-16,0 0 15,0 0-15,0 0 0,0 0 0,0 25 0,0-25 16,0 0-16,0 0 0,0 25 0,0-25 15,0 25-15,0-1 0,0-24 0,0 25 16,0 0-16,-25 0 0,25 0 0,0 0 16,0-1-16,0 1 0,0 0 15,0 0-15,-25 24 0,25 26 16,0-50-16,-25 24 0,25-24 15,0 0-15,0 24 16,0-24-16,0 0 0,0 0 0,0 0 0,0-1 16,0-24-16,25 50 0,-25-25 0,0-25 15,0 25-15,0-1 0,0 1 0,0-25 16,25 25-16,-25 0 0,0 0 15,0-1-15,0 1 0,0 0 0,0-25 16,0 50-16,0-50 0,0 24 16,0-24-16,0 50 0,0-50 15,0 25-15,0 0 0,0-25 0,0 25 0,0-25 16,0 24-16,0-24 0,0 25 15,0-25-15,0 25 0,0 0 0,0-25 16,0 25-16,0-1 0,0-24 16,0 0-16,0 25 0,-25 0 15,25-25-15,0 0 0,0 25 0,0-25 16,-25 25-16,25-25 0,0 0 0,0 24 15,0-24-15,-24 25 0,24-25 0,0 25 16,0-25-16,0 0 0,0 0 16,0 25-16,0-25 0,0 0 0,0 0 15,0 0-15,0 25 0,0-25 0,0 0 16,24 0-16,-24 24 0,0-24 15,0 0-15,0 0 0,0 0 0,0 0 0,25 0 16,-25 25-16,0-25 0,0 0 0,0 0 16,0 0-16,0 0 0,0 0 0,0 0 15,25 0-15,-25 0 0,0 0 16,0 0-16,0 25 0,0-25 0,0 0 15,0 0-15,25 0 0,-25 0 0,0 0 16,25 0-16,-1 0 0,1 0 0,0 0 16,0 0-16,25 0 0,24 0 15,-49 0-15,49 0 0,-49 0 0,25 0 16,-26 0-16,26 0 0,49 0 15,-49 0-15,24 0 16,-49 0-16,74 0 16,-74 0-16,25 0 0,24 25 15,-49-25-15,99 0 16,-99-25-16,49 25 0,-24 0 15,-1 0-15,-24 0 0,25 0 16,-25 25-16,-1-25 0,-24 0 0,25 0 16,-25 0-16,25 0 0,0 0 15,0 0-15,-1 0 0,-24 0 16,50 0-16,24 0 15,-24-25-15,24 25 0,-24 0 16,0 0-16,-26 0 0,1 0 16,25-25-16,24 25 0,-49 0 15,0 0-15,0 0 0,-25 0 0,24 0 16,-24 0-16,0 0 0,0 0 0,25 0 0,-25 0 15,25 0 1,-25 0-16,25 0 0,0 0 0,0 0 16,-1 0-16,26 0 15,0 0-15,-26 0 0,1-25 0,0 25 16,0 0-16,-25 0 0,25 0 0,24 0 15,-49 0-15,25 0 0,-25 0 16,25 0-16,-25 0 0,25 0 0,-25 0 16,0 0-16,24 0 0,1 0 15,0 0-15,0 0 0,0 0 0,-1 0 16,26-24-16,-25 24 0,0 0 0,-1 0 15,1 0-15,0 0 0,0 0 0,0-25 16,24 25-16,-24 0 0,0 0 0,-25 0 16,25 0-16,-25 0 0,24 0 15,1 0-15,-25-25 0,25 25 16,-25 0-16,0 0 0,25 0 0,-25 0 15,0 0-15,25 0 0,-25 0 16,25 0-16,-25 0 0,24 0 16,-24 0-16,25-25 0,-25 25 15,25 0-15,-25 0 0,25 0 0,-25 0 16,25 0-16,-25 0 0,0 0 0,0 0 15,24 0-15,-24 0 0,0 0 16,25 0-16,-25 0 16,0 0-16,25 0 0,-25 0 15,25 0-15,-25 0 0,0 0 0,25 0 0,-25 0 16,0 0-16,0-25 0,24 25 0,-24 0 0,0 0 15,0 0-15,25 0 0,-25 0 0,0 0 16,0 0-16,0 0 16,0 0-16,25 0 0,-25 0 15,0 0-15,0 0 0,0 0 16,25 0-16,-25-24 0,0 24 0,0 0 15,0 0-15,0 0 16,25 0-16,-25 0 0,0 0 0,0 0 16,0 0-16,0 0 15,0 0-15,0 0 0,0 0 16,24 0-16,-24 0 0,0 0 15,0 0-15,25 0 0,-25 0 0,25 0 16,-25 0-16,25 0 16,0 0-16,-25 0 0,24 0 0,1 0 15,-25 0-15,25 0 0,-25 0 0,0 0 16,0 0-16,0 0 0,0 0 0,0 0 15,0 0-15,0 0 0,0 0 16,0 0-16,0 0 0,-25-25 16,25 25-16,0 0 0,0 0 0,0 0 15,0 0-15,0 0 0,0 0 16,0 0-16,0 0 0,0 0 15,0 0-15,0-25 0,0 25 16,0 0-16,0 0 0,0 0 0,0 0 0,0 0 16,0-25-16,0 25 0,-25 0 0,25 0 15,0-25-15,0 25 0,0 0 0,0-24 16,0-1-16,0 0 0,0 0 15,0 25-15,0-25 0,0 25 0,0-24 16,0 24-16,0-25 16,0 0-16,0 0 0,0 25 0,-24-25 15,24 25-15,0-49 0,0 49 0,0-25 16,0 25-16,0-25 0,0 25 15,0-25-15,-25 0 0,25 1 16,0-1-16,0 0 0,0 25 0,0-50 16,0 50-16,25-24 0,-25-1 15,0 0-15,0 25 0,0-25 16,0 0-16,0 1 0,0 24 0,0-25 15,0 25-15,0-25 0,0 0 16,0 25-16,0-25 0,0 25 16,0-24-16,0-1 0,0 0 15,0 0-15,0 0 0,0 25 0,0-24 16,0-1-16,0 0 0,0 0 15,0 0-15,0 25 16,0-24-16,0-1 0,0 25 0,0 0 16,0-25-16,0 25 15,0-25-15,0 25 0,0 0 0,0 0 16,0 0-16,24-25 0,-24 25 0,0 0 15,0-24-15,0 24 0,0 0 16,0 0-16,0-25 0,25 25 0,-25-25 0,0 25 16,0 0-16,0-25 15,0 25-15,0 0 0,0 0 0,0-25 16,25 25-16,-25 0 0,0 0 15,0-25-15,0 25 0,0 0 0,0 0 16,0-24-16,0 24 16,0 0-16,0-25 0,0 25 0,0 0 15,0-25-15,0 25 0,0 0 16,0 0-16,0-25 0,0 25 15,0 0-15,0-25 0,0 25 16,0 0-16,0 0 0,0 0 0,0-24 16,0 24-16,0 0 0,0 0 0,0 0 0,0 0 15,0 0-15,-25 0 0,25 0 16,0-25-16,0 25 0,-25 0 15,25 0-15,-24 0 16,-26 0-16,25 25 0,0-25 0,1 0 16,24 0-16,-25 0 0,0 24 0,0-24 15,0 0-15,25 0 0,-24 25 16,-1-25-16,-25 0 0,25 25 15,1-25-15,-1 0 0,25 0 0,-25 0 0,0 0 16,0 0-16,1 0 0,-26 0 0,25 0 16,-25 0-16,-24 0 15,49 0-15,-24 0 0,-1 0 0,25 0 16,-74 0-16,74 0 0,-49 0 0,49 0 15,0 0-15,0 0 0,1 0 16,-1 0-16,-25 25 0,25-25 0,1 0 16,-1 0-16,0 0 15,0 0-15,0 25 16,-24-25-16,-75 24 15,49-24-15,50 0 0,-24 0 16,24 0-16,-99 25 0,99-25 0,-24 0 16,24 0-16,0 0 0,-25 0 15,26 0-15,-1 0 0,25 0 0,-25 0 16,0 0-16,0 0 15,1 0-15,24 0 0,-25 0 0,0 0 16,25 0-16,-50 0 0,1 0 16,-1 0-16,-24 0 0,49 0 15,-25 0-15,-24 0 0,24 0 0,1 0 16,24 0-16,-25 0 0,1 0 0,24-25 0,0 25 15,-25 0-15,26 0 0,-1 0 16,25 0-16,0 0 0,-25 0 16,25 0-16,0 0 0,-25 0 0,25 0 15,0 0-15,0 0 0,0 0 0,-25 0 0,25 0 16,0 0-16,-24 0 0,-1-24 15,0 24-15,0 0 0,-24 0 16,-1 0-16,25 0 0,-49 0 16,49 0-16,0 0 0,0 0 0,1 0 15,-1 0-15,0 0 0,0 0 0,25 0 0,-25 0 16,1-25-16,-1 25 0,25 0 15,0 0-15,0 0 0,0 0 0,-25 0 16,25 0-16,0 0 0,0 0 0,0 0 16,0 0-16,0 0 15,0 0-15,0 0 0,0 0 0,-25 0 16,25 0-16,0 0 15,0 0-15,0-25 0,0 25 16,0 0-16,-25 0 0,25 0 0,0 0 16,0 0-16,-24 0 0,24 0 0,0 0 15,0 0-15,0 0 0,-25 0 16,25 0-16,-25 0 0,25 0 0,0 0 15,0 0-15,0 0 0,-25 0 16,25-25-16,-25 25 16,25 0-16,-25 0 0,25 0 15,0 0-15,-24 0 0,24 0 0,0 0 0,-25 0 16,25 0-16,0 0 0,0 0 15,0 0-15,0 0 0,0 0 0,0 0 0,-25 0 16,25 0-16,25-25 0,-25 25 16,0 0-16,0 0 0,0 0 0,0 0 15,0 25-15,25-25 0,-25 0 0,0 0 0,24 0 16,-24 0-16,25 0 0,-25 0 15,0 0-15,25 25 0,-25-25 0,0 0 16,0 0-16,0 0 16,0 25-16,0-25 0,0 0 0,0 25 15,0-25-15,0 24 0,0 1 0,0-25 16,0 25-16,0-25 0,0 25 0,0 0 15,0-25-15,0 49 0,0-24 0,0 0 16,0-25-16,0 25 0,0 0 0,0-1 16,0 1-16,-25 50 0,25-75 15,-25 24-15,25 26 16,0-25-16,-24 49 0,24-74 15,0 25-15,0 0 0,0 0 16,-25 24-16,25-24 0,0 0 0,0-25 0,0 25 16,0-1-1,0 26-15,0 0 0,0-50 0,0 24 0,0 1 16,0-25-16,0 25 0,0 0 0,0 0 15,0-25-15,0 24 0,0 1 0,0 0 16,0-25-16,0 25 0,0 0 0,0-25 16,0 25-16,0-25 0,0 24 0,0-24 0,0 25 15,0 0-15,0-25 0,0 25 0,0-25 16,0 25-16,0-1 15,0 1-15,0-25 0,0 25 0,0-25 0,0 25 16,0-25-16,0 25 0,0-25 16,0 24-16,0 1 15,0 0-15,0 0 0,0 0 0,-25-25 16,25 24-16,0-24 0,0 25 0,0-25 15,0 25-15,0-25 0,25 25 0,-25-25 0,0 0 16,0 25-16,0-1 16,25-24-16,-25 0 0,0 25 15,24-25-15,-24 0 0,25 25 16,-25-25-16,25 0 15,0 0-15,0 25 0,-25-25 16,25 0-16,-25 0 0,0 0 0,24 0 16,-24 0-16,0 25 0,25-25 15,-25 0-15,25 0 0,0 0 0,24-25 16,-24 25-16,-25 0 0,50 0 15,-25 0-15,-1 0 0,1 0 0,0 0 16,25 25-16,-26-25 0,1 0 0,50 0 16,-51 0-16,1 0 0,25 0 0,-25-25 15,24 25-15,26 0 0,-26 0 0,-24 0 0,25 0 16,24 0-16,-24 0 15,-26 0-15,101-25 0,-76 25 16,1 0-16,-25 0 0,-1 0 16,1 0-16,50 0 0,-51 0 0,1 0 15,0 0-15,0 0 0,-25 0 0,25 0 16,-1 0-16,1 0 0,-25 0 0,50 0 15,-25 0-15,-25 0 0,24 0 16,1 0-16,0 0 0,-25 0 16,25 0-16,-25 0 0,0 0 0,0 0 15,0 0-15,0 0 0,-25 0 0,25 0 16,-25 0-16,0 0 0,1 0 0,-51 0 15</inkml:trace>
  <inkml:trace contextRef="#ctx0" brushRef="#br1" timeOffset="123556.067">9996 7913 0,'0'-25'0,"0"25"16,0 0-16,0 0 0,0 0 15,0 0-15,25-25 0,-25 25 16,0 0-16,0 0 0,0-25 16,-25 25-16,25 0 15,0 0-15,0-25 0,-25 25 16,25 0-16,0 0 15,0 0-15,0 0 0,0 0 0,0-24 16,-24 24-16,24 0 0,0 0 16,0 0-16,0 0 0,0 0 15,0 0-15,0 0 16,0 0-16,0 0 0,0 0 15,0 0-15,0 0 0,0 0 16,0 0-16,0 0 0,0 0 16,0 0-16,0 0 0,0 24 15,0-24-15,24 0 0,-24 0 16,0 25-16,0-25 0,0 0 15,0 25-15,0-25 0,0 0 0,0 25 16,0-25-16,0 25 0,0-1 16,0-24-16,0 0 0,0 25 15,0 0-15,0 0 0,0 0 16,0-25-16,0 25 0,0-25 0,0 24 15,25 1-15,-25-25 0,0 0 16,0 25-16,0 0 16,0 0-16,0-1 0,0 1 0,0-25 15,0 25-15,0-25 16,0 25-16,0 0 0,0-1 15,0 1-15,0-25 0,0 25 0,0 0 16,0-25-16,0 0 0,0 25 16,0-25-16,0 24 0,0-24 15,0 0-15,0 25 0,0-25 16,0 25-16,0 0 0,0-25 15,0 0-15,0 25 0,0-25 0,0 24 16,0-24-16,0 0 0,0 25 16,0-25-16,0 25 0,0-25 0,0 0 0,0 25 15,0-25-15,0 0 0,0 25 16,0-1-16,0-24 15,0 0-15,0 25 0,0-25 16,0 25-16,0-25 0,0 25 0,0-25 16,0 0-16,0 25 0,0-25 15,0 0-15,0 24 0,0-24 0,0 0 0,0 0 16,0 25-16,0-25 15,0 0-15,0 25 0,0-25 0,-25 25 16,25-25-16,0 25 0,0-25 0,0 0 16,0 24-16,0-24 0,0 25 15,0 0-15,0 0 0,0-25 16,0 25-16,0-25 0,0 0 0,0 25 15,0-25-15,0 24 0,0-24 16,0 0-16,0 25 0,0-25 0,0 0 0,0 0 16,0 25-16,0-25 0,0 0 0,0 0 0,0 25 15,0-25-15,0 25 0,0-25 0,0 0 16,0 0-16,0 24 0,0-24 0,0 0 15,0 25-15,25-25 0,-25 0 0,0 25 16,0-25-16,0 0 0,0 25 16,0-25-16,0 0 0,0 0 0,0 0 0,0 25 15,0-25-15,0 0 16,0 0-16,0 0 0,0 0 15,0 24-15,0-24 0,0 0 0,0 0 16,0 0-16,0 0 16,0 0-16,0 25 0,0-25 0,0 0 15,0 0-15,0 0 0,0 0 16,0 0-16,25 0 0,-25 0 0,0 0 16,0 0-16,0 0 0,25 0 0,-25 0 15,25 0-15,-25 0 0,25 0 16,-25 0-16,24 0 0,-24 0 15,25 0-15,-25 0 0,25 0 0,-25 0 0,0 0 0,25 0 16,-25 0-16,25 0 0,-25 0 0,0 0 16,24-25-16,-24 25 0,25 0 0,-25 0 15,0 0-15,25 0 0,0 0 0,-25 0 16,25 0-16,-25 0 0,24 0 0,-24 0 15,0 25-15,25-25 16,0 0-16,0 0 0,0 0 16,-1 0-16,1 0 0,-25 0 15,50 0-15,-50 0 0,25 0 16,-1 0-16,-24 25 0,25-25 0,0 0 15,0 0-15,0 0 0,-25 0 0,24 0 16,-24 0-16,25 0 16,-25 0-16,25 0 0,-25 0 0,25 0 0,-25 0 15,0 0-15,25 0 16,-1 0-16,1 0 0,0 25 0,-25-25 15,25 0-15,0 0 16,-1 0-16,1 0 0,-25 0 16,25 0-16,0 0 0,-25 0 0,25 0 15,-25 0-15,24 0 0,1 25 16,-25-25-16,25 0 0,0 0 0,0 0 15,0 0-15,-25 0 0,0 0 16,24 0-16,-24 0 0,25 0 0,0 0 16,0 0-16,24 0 15,1 0-15,-25 24 0,0-24 0,-1 0 0,1 0 16,0 0-16,0 0 15,24 0-15,-24 0 0,0 25 16,0-25-16,-25 0 0,25 0 0,-25 0 16,24 0-16,-24 0 0,0 0 0,25 0 15,-25 0-15,0 0 0,25 0 0,-25 0 16,25 0-16,-25 0 0,0 0 0,25 0 15,-25 0-15,24 0 0,-24 0 16,25 0-16,-25 0 0,25 0 0,0 0 16,-25 0-16,25-25 0,-1 25 15,1 0-15,0 0 0,0 0 0,-25 0 16,25 0-16,-1-24 0,-24 24 15,25 0-15,-25 0 0,0 0 16,25 0-16,-25 0 0,0 0 0,25 0 0,-25 0 16,0 0-16,0 0 0,25 0 15,-25 0-15,25 0 0,-25 0 0,0 0 16,24 0-16,1 0 15,-25 0-15,25 0 0,0 0 0,-25 0 16,25 0-16,-1 0 0,-24 0 0,25 0 16,0 0-16,-25 0 0,25-25 0,0 25 15,-25 0-15,24 0 0,-24 0 16,25 0-16,-25 0 0,0 0 0,25 0 0,-25 0 15,0 0-15,25 0 16,0 0-16,-1 0 16,1 0-16,0 0 0,0 0 0,-25 0 15,25 0-15,24 0 16,1-25-16,-50 25 0,25 0 0,-1 0 15,1 0-15,-25 0 16,50 0-16,-25 0 0,-1-25 16,1 25-16,0 0 15,-25 0-15,25 0 0,-25 0 16,25 0-16,-25 0 0,24 0 0,-24 0 15,25 0-15,-25 0 16,25 0-16,0 0 0,0 0 16,-25 0-16,0 0 0,25 0 15,-25 0-15,0 0 0,0 0 0,24 0 16,-24 0-16,0 0 0,0 0 15,0 0-15,0 0 0,0 0 16,0 0-16,0 0 0,0 0 16,0 0-16,25 0 0,-25 0 0,0 0 15,0 0-15,0 0 0,0 0 0,0 0 0,0 0 16,25 0-16,-25 0 0,0 0 0,0 0 15,0 0-15,25 0 0,-25 0 16,0 0-16,0 0 0,0 0 16,0 0-16,0 0 0,0 0 0,0 0 15,25 0-15,-25 0 0,0 0 0,0 0 16,0 0-16,0 0 0,0 0 0,24 0 15,-24 0-15,0 0 0,0 0 0,0 0 16,25 0-16,-25 0 16,25 0-16,-25 0 0,0 0 0,0 0 0,25 0 0,-25 0 15,0 0-15,0 0 0,0 0 0,0-25 16,0 25-16,0 0 0,25 0 15,-25 0-15,0 0 0,0 0 0,0 0 0,0 0 16,0 0-16,0 0 0,0 0 16,0 0-16,0 0 0,24 0 15,-24 0-15,0 0 0,0 0 0,0 0 0,0 0 16,0 0-16,0 0 15,0 0-15,25 0 0,-25 0 16,0 0-16,0 0 0,0 0 0,0 0 16,0 0-16,0 0 0,0 0 15,0 0-15,0 0 0,0 0 0,0 0 0,0 0 16,0 0-16,0 0 0,0 0 0,0 0 15,0 0-15,0 0 0,0 0 16,0 0-16,0 0 0,0 0 16,0-24-16,0 24 0,0 0 0,0-25 15,0 25-15,0 0 0,0 0 16,0 0-16,0-25 0,0 25 0,0 0 15,0 0-15,0 0 0,0-25 16,0 25-16,0-25 0,0 25 16,0-24-16,25 24 15,-25-25-15,0 0 0,0 25 16,25 0-16,-25-25 0,0 25 0,0 0 15,0 0-15,0 0 0,0-25 0,0 25 16,0 0-16,0 0 0,0 0 0,0 0 0,0 0 0,0-24 16,0 24-16,0 0 0,0 0 0,0 0 15,0 0-15,0 0 0,0-25 16,0 25-16,0 0 15,0-25-15,0 25 0,0 0 16,0-25-16,0 25 0,0-25 16,0 25-16,0 0 0,0 0 0,0 0 0,0-25 15,0 25-15,0-24 0,0 24 0,0 0 16,0-25-16,0 25 0,0-25 0,0 25 0,0 0 15,0-25-15,0 25 0,0 0 16,0-25-16,0 25 0,0-24 0,0-1 16,0 25-16,0 0 0,0-25 15,0 25-15,0-25 0,0 0 16,0 25-16,0-24 0,0 24 15,0 0-15,0-50 0,0 50 16,0-25-16,0 25 0,0-25 0,0 25 16,0 0-16,0-24 0,0 24 0,0-25 15,0 25-15,0-25 0,0 25 16,0-25-16,0 25 0,0 0 0,0-25 15,0 25-15,0-24 0,0-1 16,0 25-16,0 0 0,25-25 16,-25 0-16,0 25 0,0-25 0,0 25 15,0-24-15,0 24 0,0-25 16,0 25-16,0-25 0,24 25 0,-24 0 15,0-25-15,0 25 0,0-25 16,0 25-16,0 0 0,0-24 0,0 24 16,0 0-16,0-25 0,0 25 0,-24 0 15,24 0-15,0-25 0,0 25 16,0 0-16,0-25 0,0 25 0,0 0 0,0-25 15,0 25-15,0 0 0,0-24 16,0 24-16,0 0 0,0 0 0,0 0 16,0-25-16,0 25 0,0 0 0,0 0 15,0 0-15,0 0 0,0-25 16,0 25-16,0 0 0,0 0 0,0 0 0,0-25 15,0 25-15,0 0 16,0 0-16,0-25 0,0 25 16,0 0-16,0 0 0,0 0 0,0 0 15,0-25-15,0 25 0,0 0 16,0 0-16,0 0 0,0 0 0,0 0 15,0 0-15,0-24 16,0 24-16,0 0 0,0 0 16,0 0-16,0 0 0,0 0 15,0-25-15,0 25 0,0 0 16,0 0-16,0 0 0,0 0 0,0 0 15,0 0-15,0 0 0,0 0 16,0 0-16,0 0 0,0 0 0,0 0 16,0 0-16,0 0 0,0 0 0,0 0 15,0-25-15,0 25 0,-25 0 0,25 0 16,0 0-16,0 0 0,0 0 15,0 0-15,0 0 0,0 0 0,0 0 16,0 0-16,-25-25 0,25 25 0,0 0 16,-25 0-16,25 0 0,0 0 0,0 0 15,-25 0-15,25-25 0,0 25 16,-24 0-16,24 0 0,0 0 0,0 0 0,-25 0 15,25 0-15,-25 0 16,25 0-16,-25-24 0,25 24 16,-25 0-16,25 0 0,-24 0 0,24 0 15,-25 0-15,-25 0 16,50 24-16,-25-24 0,25 0 0,-24 0 0,24 0 15,-25 0-15,25 0 0,-25 0 0,25 0 16,-25 0-16,25 0 0,-25 0 16,25 0-16,-25 0 0,25 0 0,-24 25 0,24-25 15,-25 0-15,0 0 0,0 0 0,0 0 16,1 0-16,24 0 0,-25 0 0,0 0 15,0 0-15,-24 25 0,24-25 0,0 0 16,0 0-16,0 0 0,1 0 0,-1 0 16,25 0-16,-25 0 0,0 0 15,0 0-15,1 0 0,24 0 16,-25 0-16,25 0 0,0 0 0,-25 25 0,25-25 15,-25 0-15,0 0 0,1 0 0,-1 0 16,0 0-16,25 0 0,-50 0 16,26 25-16,-26-25 0,25 0 0,-24 0 15,24 0-15,0 0 0,0 0 0,0 24 16,0-24-16,-24 0 0,49 0 0,-25 0 15,25 0-15,-25 0 0,0 0 0,25 0 16,-24 0-16,24 0 16,-25 0-16,25 0 0,-25 0 0,0 0 15,25 0-15,-25 0 0,1 0 16,-1 0-16,-25 0 0,25 0 15,1 0-15,-26 0 0,50 0 0,-50 0 16,26 0-16,-1-24 0,0 24 0,0 0 16,25 0-16,-25 0 0,1 0 0,-1 0 15,25 0-15,-25 0 0,25 0 0,-25 0 0,0 0 16,25 0-16,-49-25 15,24 25-15,0 0 0,0 0 0,1 0 0,24 0 16,-50 0-16,0 0 16,25 0-16,-24-25 0,-1 25 15,25 25-15,-24-25 0,24 0 0,0 0 16,0 0-16,1 0 0,24 0 15,-25 0-15,0 0 0,25 0 0,0 0 0,-25 0 16,25 0-16,-25 0 0,25-25 16,-24 25-16,-1 0 0,25 0 15,-50 0-15,50 0 0,-49 0 16,24 0-16,-25 0 0,25 0 0,1 0 0,-51 0 15,50 0-15,1 0 0,-1 0 0,0 0 16,0 0-16,0 0 16,1 0-16,-1 0 0,25 0 0,0 0 15,0 0-15,0 0 16,0 0-16,-25 0 0,25 0 0,0 0 15,0 0-15,0 0 0,0 0 0,-25 0 0,25 0 16,-25 0-16,25 0 16,-24 0-16,-1 25 0,25-25 0,0 0 15,-25 0-15,25 0 0,0 0 0,0 0 16,0 0-16,0 0 0,0 0 15,0 0-15,0 0 0,0 0 0,0 0 0,0 0 16,0 0-16,0 0 16,0 0-16,0 0 15,0 0-15,0 0 0,0 0 16,0-25-16,0 25 0,0 0 0,0 0 15,0 0-15,0 0 0,0 0 16,0 0-16,0 0 0,0 0 0,0 0 16,0 0-16,0 0 0,0 0 15,0 0-15,0 0 0,0 0 0,0 0 0,0 0 16,0 0-16,0 0 0,0 0 15,0 0-15,0 0 0,0 0 16,0 0-16,0 0 0,0 0 0,0 0 16,0 0-16,0 0 0,0 25 0,0-25 15,0 0-15,0 0 0,0 25 16,25-25-16,-25 0 0</inkml:trace>
  <inkml:trace contextRef="#ctx0" brushRef="#br1" timeOffset="126971.2621">11733 8558 0,'24'0'0,"-24"0"0,0 0 16,0 0-16,0 0 16,0 0-16,0 0 0,0 0 15,0 0-15,0 0 16,0 24-16,-24-24 0,24 0 15,0 0-15,0 0 0,-25 0 0,25 0 16,0 0-16,0 0 0,0 0 16,0 0-16,0 0 0,0 0 15,0 0-15,0 0 0,0 0 16,0 0-16,0 0 0,0 0 15,-25 0-15,25 0 0,0 0 16,0-24-16,0 24 0,0 0 0,0 0 16,25 0-16,-25-25 0,0 25 15,0 0-15,25 0 0,-25 0 0,0 0 0,24 0 16,-24-25-16,0 25 0,25 0 15,-25 0-15,0 0 0,0 0 16,0 0-16,0 0 0,0 0 0,0 0 0,0 0 16,0 0-16,0 25 0,-25-25 0,25 0 15,0 0-15,-24 25 0,24-25 0,-25 0 16,25 0-16,-50 24 0,50-24 15,-25 25-15,25-25 0,-24 0 0,24 0 16,0 0-16,-25 0 0,25 0 0,0 0 16,-25 0-16,25 0 0,0 0 0,0 0 15,0 0-15,-25 0 0,25-25 0,0 25 16,0 0-16,0-24 0,0 24 15,0 0-15,25 0 16,-25-25-16,0 25 0,25 0 0,-25-25 16,0 25-16,25 0 0,-25 0 15,24 0-15,-24 0 16,25 0-16,-25 0 0,0 0 15,0 0-15,0 25 16,0-25-16,-25 25 0,25-25 0,0 0 16,-24 24-1,-1-24-15,25 25 0,-25-25 16,25 0-16,0 0 0,-25 0 0,25 0 15,0 0-15,0 0 16,0 0-16,0-25 0,0 25 0,0 0 0,0 0 16,0-24-16,25 24 0,-25 0 0,0-25 15,0 25-15,25 0 0,-25-25 16,25 25-16,-1 0 0,-24-25 0,25 25 15,-25 0-15,25 0 0,-25 0 16,25 0-16,-25 0 0,0 0 0,0 0 16,0 0-16,0 25 0,0-25 15,0 0-15,-25 25 0,25-25 16,0 0-16,-25 25 0,0-1 15,1-24-15,-1 25 0,25-25 0,-25 0 16,0 25-16,25-25 0,-25 0 16,25 0-16,0 0 0,0 0 15,-24 0-15,48 0 0,-24 0 0,0 0 0,0 0 16,0-25-16,25 25 15,-25-25-15,25 25 0,-25-24 16,25 24-16,0-25 0,-25 25 0,24 0 16,-24-25-16,0 25 0,25 0 15,-25 0-15,25 0 0,-25 0 16,0 0-16,0 0 0,25 25 15,-25-25-15,0 0 0,-25 0 0,25 25 16,0-25-16,-25 24 16,0-24-16,1 25 0,-1 0 15,25-25-15,-25 0 0,0 25 0,25-25 16,-25 0-16,25 0 0,0 0 15,-24 0-15,24 0 0,0 0 16,0 0-16,0-25 0,24 0 0,-24 25 16,0 0-16,0-25 15,25 25-15,0-24 0,25-1 16,-50 25-16,0 0 0,24 0 15,1-25-15,0 25 0,-25 0 16,25 0-16,-25 0 0,25 0 0,-25 25 16,0-25-16,0 0 0,0 0 0,0 25 15,0-25-15,0 0 0,0 24 16,-25-24-16,-25 50 0,25-50 0,25 0 15,-24 25-15,-1-25 16,25 0-16,-50 25 0,50-25 0,0 0 16,0 0-16,0 0 0,0 0 0,0 0 15,0-25-15,0 25 16,0 0-16,25-25 0,0 0 15,0 0-15,-1 25 16,1-24-16,0 24 0,0-25 16,0 25-16,-25 0 0,24 0 15,-24-25-15,25 25 0,-25 0 0,25 25 16,-25-25-16,0 0 15,0 25-15,-25-25 16,25 24-16,-25 1 0,1-25 16,-1 25-16,0 0 0,0-25 0,0 0 15,25 0-15,-24 25 0,-1-25 16,25 0-16,-25 0 0,0 0 15,25 0-15,-25 0 0,25-25 16,0 25-16,0-25 0,0 0 16,25 25-16,-25 0 0,0-25 0,0 25 15,25-24-15,-25 24 0,0 0 0,25-25 0,-25 25 16,0 0-16,25 0 0,-25-25 0,24 25 15,1 0-15,-25 0 0,25 0 0,-25 0 16,0 0-16,25 0 0,-25 0 0,0 25 16,25-25-16,-25 0 0,0 25 15,0-25-15,0 0 0,0 24 0,0-24 0,0 0 16,0 25-16,-25-25 0,25 25 15,-25-25-15,25 0 0,-25 25 0,0-25 16,25 0-16,-24 0 0,-26 25 16,50-25-16,-25 0 0,25 0 0,-25 0 15,25 0-15,-24 0 0,24-25 16,0 25-16,0 0 0,0 0 0,0-25 15,0 25-15,24-25 0,-24 25 16,0 0-16,25-25 0,-25 25 16,25 0-16,0-24 0,0 24 0,-25 0 15,24-25-15,1 25 0,0 0 0,0 0 16,0 0-16,-25 0 0,24 0 15,1 25-15,-25-25 0,0 24 16,25-24-16,-50 0 0,25 0 0,0 25 16,0-25-16,-25 25 0,1-25 0,24 25 15,-25-25-15,0 0 0,0 25 0,0-25 16,1 24-16,-1-24 0,0 0 15,25 0-15,-25 0 0,25 0 0,-25 0 16,25 0-16,0 0 0,0 0 0,0 0 16,0-24-16,0 24 0,0-25 15,25 0-15,-25 25 0,25 0 0,-25-25 0,25 25 16,-25-25-16,25 25 15,-25-24-15,24 24 0,1-25 16,-25 25-16,25 0 0,-25 0 0,25 0 16,-25 0-16,0 0 0,25 25 15,-25-25-15,0 0 0,24 0 0,-24 0 0,0 24 16,0-24-16,0 0 0,-24 25 0,24-25 15,0 25-15,-25-25 0,25 0 0,-25 25 16,0-25-16,25 25 0,-25-25 16,25 0-16,-24 0 0,-1 0 15,25 0-15,-25 0 0,25 0 0,0 0 16,0 0-16,0 0 0,-25-25 0,25 25 15,0 0-15,0 0 0,0-25 0,0 25 16,0 0-16,0 0 0,0-25 0,25 25 16,-25 0-16,0 0 0,0 0 0,0-25 0,25 25 15,-25 0-15,25 0 0,-1 0 16</inkml:trace>
  <inkml:trace contextRef="#ctx0" brushRef="#br1" timeOffset="321638.3974">10914 8136 0,'0'0'0,"0"0"0,0 0 0,0 0 15,0 0-15,0 0 0,0 0 16,0-25-16,0 25 16,0 0-16,0 0 0,0 0 15,0 0 1,25 0-16,-25 0 0,0 0 15,0 0-15,0 0 16,-25 0-16,25 0 0,0 0 16,0 0-16,0 0 0,0 0 15,0-25-15,0 25 0,0 0 16,0 0-16,0 0 15,0 0-15,0 0 16,0 0 0,0 0-16,0 0 0,0 0 0,0 0 15,0 0-15,0 0 16,0 0-16,0 0 0,0 0 0,0 0 0,0 25 0,0-25 15,0 0-15,0 25 0,0-25 16,0 25-16,0 0 16,-25 74-16,25-50 15,0-24-15,0 0 0,0 25 16,-25-1-16,25 1 15,0-25-15,0-1 0,0-24 0,0 25 16,0 0-16,0-25 0,0 25 16,0 0-16,25-1 0,-25 26 0,0-50 15,0 25-15,0 0 16,0 24-16,0-24 0,0 0 15,25-25-15,-25 49 16,0 1-16,0-25 16,0 25-16,0-26 0,0-24 15,0 25-15,0-25 16,-25 25-16,25-25 0,0 25 15,0-25-15,0 0 0,0 25 16,0-1-16,0-24 0,0 25 16,0-25-16,0 0 0,0 25 0,0-25 15,0 25-15,0-25 16,0 0-16,0 25 0,0-1 15,0-24-15,0 0 0,0 0 16,0 25-16,0-25 0,25 25 16,-25-25-16,0 0 0,0 0 15,0 0-15,0 0 16,0 25-16,25-25 0,-25 0 15,0 0-15,25 0 0,-25 0 0,0 0 16,24 0-16,1 0 16,0 0-16,25 0 15,-26 0-15,1 0 0,0-25 0,25 25 16,-25 0-16,-1 0 0,26 0 15,0 0-15,-26 0 0,1 0 16,-25-25-16,25 25 0,0 0 16,0 0-16,24 0 0,-24 0 0,0 0 15,-25 0-15,49 0 0,-24 0 16,-25 0-16,50 0 0,-25 0 0,-25 0 15,24 0-15,1 0 0,0 0 0,0 0 16,0 0-16,-1 0 0,26 0 16,-25 0-16,-25 0 0,25 0 15,-25 0-15,24 0 0,-24 0 0,25 0 0,-25 0 16,50 0-16,-50 0 0,0 0 15,25 0-15,-25 0 0,0 0 0,24 0 16,1 0-16,-25 0 0,25 0 16,-25 0-16,25 0 0,0 0 0,0 0 15,-25 0-15,24 0 0,1 0 0,-25 0 16,25 0-16,0-25 0,-25 25 0,25 0 0,-1 0 0,-24 0 15,25 0-15,-25 0 0,25 0 16,-25 0-16,25 0 0,-25 0 0,0 0 0,25 0 16,-1 0-16,-24 0 0,25 0 0,-25 0 15,0 0-15,25 0 0,0 0 16,24-24-16,-49 24 0,25 0 15,-25 0-15,25 0 0,0 0 0,-25 0 16,25 0-16,-1 0 0,1 0 0,-25 0 16,25 0-16,0 0 0,0 0 15,-1 0-15,-24 0 0,0 0 16,25 0-16,-25 0 0,25 0 15,-25 0-15,25 0 0,-25 0 0,0 0 16,0 0-16,25 0 0,-25 0 0,0 0 16,24 0-1,-24 0-15,25 0 0,0 0 16,-25 0-16,0 0 0,25 0 15,-25 0-15,0 0 0,0 0 0,0 0 16,25 0-16,-25 0 0,0 0 16,24 0-16,-24 0 0,0 0 0,0 0 15,0 0-15,0 0 16,25 0-16,-25 0 0,0 0 0,0 0 15,0 0-15,25 0 0,-25 0 16,0-25-16,0 25 16,25 0-16,-25 0 0,0 0 0,0 0 0,25 0 15,-25 0-15,0 0 16,0 0-16,25 0 0,-25 0 0,0 0 15,0 0-15,0 0 0,0 0 0,24-25 16,-24 25-16,0 0 16,0 0-16,0 0 0,0 0 15,0 0-15,0 0 0,0 0 0,0 0 0,0 0 16,0 0-16,0 0 15,0 0-15,25 0 0,-25 0 0,0 0 16,0 0-16,0 0 0,0 0 0,0 0 16,0 0-16,0 0 0,25 0 15,-25-25-15,0 25 0,0 0 0,0 0 16,0 0-16,0 0 0,0 0 15,0 0-15,0 0 0,0-25 16,0 25-16,0 0 0,0 0 16,0 0-16,0 0 0,0-24 15,0 24-15,0 0 0,25-25 0,-25 25 16,0 0-16,0-25 0,0 25 0,0 0 15,0-25-15,0 25 0,0-25 16,0 25-16,0-24 0,0 24 0,0-25 0,0 25 16,0-25-16,0 25 0,0-25 15,0 25-15,0 0 0,0-25 0,0 25 16,0-25-16,0 25 0,0-24 0,0 24 15,0-25-15,0 25 0,0-25 0,0 25 16,0 0-16,0-25 0,-25 25 0,25-25 0,0 25 16,0-24-16,0 24 0,0-25 15,0 25-15,-25 0 0,25-25 16,0 25-16,0-25 0,0 25 0,0-25 15,0 25-15,0 0 0,0-24 16,-25 24-16,25-25 0,0 25 0,0 0 16,0-25-16,0 25 0,0 0 0,0-25 15,0 25-15,0-25 0,0 25 16,0-24-16,0 24 0,0 0 0,0-25 15,0 25 1,0-25-16,0 0 0,0 25 0,0-25 16,0 25-16,0 0 0,0-24 15,0 24-15,0 0 0,0 0 0,0-25 0,0 25 16,0 0-16,0 0 0,0 0 0,0 0 0,0 0 15,0-25-15,25 25 0,-25 0 16,0 0-16,0-25 0,0 25 16,0 0-16,0-25 15,0 25-15,0 0 0,0 0 0,0-24 0,0 24 16,0 0-16,0-25 0,0 25 0,0 0 15,-25 0-15,25 0 0,0-25 16,0 25-16,0 0 0,0-25 16,0 25-16,0 0 15,0 0-15,0-25 0,0 25 0,0 0 0,0-24 16,0 24-16,0 0 0,0 0 15,0 0-15,0-25 0,0 25 16,0 0-16,0 0 0,0 0 0,0 0 16,0-25-16,0 25 15,0 0-15,-24 0 0,24 0 0,0-25 16,0 25-16,0 0 15,0 0-15,0 0 0,0 0 16,0 0-16,0 0 0,0 0 16,0-25-16,0 25 0,0 0 15,0 0-15,0 0 0,0 0 0,0 0 0,0 0 16,-25 0-16,25 0 0,0 0 0,0 0 15,0-24-15,0 24 0,0 0 0,-25 0 16,25 0-16,-25 0 16,0-25-16,0 25 15,25 0-15,0 0 0,-24 0 16,24 0-16,0 0 0,0 0 15,-25 0-15,25-25 0,0 25 16,0 0-16,-25 0 16,0 0-16,25 0 0,-25 0 0,1 0 15,24 0-15,-25 0 0,0 0 0,0 25 16,-24-25-16,24 0 0,0 0 0,-25 0 0,26 0 15,-26 0-15,25 0 0,-24 0 0,-1 0 16,0 0-16,1 0 0,24 0 16,0 0-16,25 0 0,-49 0 15,49 0-15,-25 0 0,25 0 0,0 0 0,-25 0 16,25 0-16,0 0 0,0 0 0,0 0 0,-25 0 15,25-25-15,0 25 0,-25 0 16,1 0-16,24 0 16,-50 0-16,-25 0 15,26 0-15,24 0 16,-25 25-16,26-25 0,-1 0 0,25 0 15,-25 0-15,0 0 16,25 0-16,0 0 0,-25 0 0,25 0 0,0 0 16,0 0-16,0 0 0,-24 0 0,24 0 15,0 0-15,-25 0 0,25 0 16,0 0-16,-50 0 0,50 0 0,-49 0 15,49 0-15,-25 0 0,0 0 0,0 0 16,0 0-16,25 0 0,-49 0 0,-1 25 16,25-25-16,25 0 0,-24 0 15,24 0-15,-25 0 16,25-25-16,-25 25 0,25 0 15,0 0-15,-25 0 0,25 0 0,-25 0 0,25 0 16,-24 0-16,24 0 0,-25 0 0,0 0 16,25 0-16,-25 0 0,-24 0 15,49 0-15,-25 0 0,25 25 0,0-25 16,-25 0-16,25 0 0,0 0 0,-25 0 15,25 0-15,-25 0 16,25 0-16,0 0 0,0 0 0,0 0 16,0 0-16,-25 0 0,25 0 15,0 0-15,0 0 0,0 0 16,-24 0-16,24 0 15,0 0-15,0 0 16,0 0-16,0 0 0,0 0 0,-25 0 0,25 0 16,0 0-16,0 0 15,0 0-15,0 0 0,0 0 0,0 0 16,-25 0-16,25 0 0,0 0 0,0 0 15,-25 24-15,25-24 0,0 0 0,0 0 16,0 0-16,-25 0 0,25 0 16,0 0-16,0 0 0,0 0 15,0 0-15,0 0 16,0 0-16,25-24 0,0 24 0,-25 0 0,25 0 15,-25 0-15,25 0 0,-1 0 16,1 0-16,50-25 0,-50 25 0,49 0 16,-49 0-16,0 0 15,24 0-15,1 0 0,-1 0 0,-24 0 16,50-25-16,24 25 15,-50 0-15,1 0 0,-25 0 0,24 0 16,-24 0-16,0 0 0,0 0 0,24 0 16,-24 0-16,-25 0 0,25 0 15,-25 0-15,25 0 0,0 0 0,-25 0 0,24 0 0,-24 0 16,25 0-16,0 0 0,0 0 15,0 0-15,0 0 0,24 0 16,-49 0-16,50 0 0,-25 0 16,24 0-16,-24 0 0,25 0 15,-26 0-15,1 0 0,0 0 0,0 0 16,0 0-16,-1 0 0,1 0 0,-25 0 15,25 0-15,25 0 0,-50 0 16,24 0-16,26 0 0,-25 0 16,0 0-16,-1 0 0,-24 0 0,50-25 15,-25 25-15,0 0 0,-1 0 16,26 0-16,-50 0 0,25 0 0,0 0 15,-1 0-15,-24 0 16,25 0-16,-25 0 0,25 0 0,0 0 16,0 0-16,0 0 0,-25 0 0,24 0 15,1 0-15,-25 0 0,25 0 0,-25 0 16,25 0-16,-25 0 0,25 0 0,-25 0 0,24 0 15,-24 0-15,25 0 16,0 0-16,-25 0 0,25 0 16,-25 0-16,25 0 15,-1 0-15,1 0 0,-25 0 16,0 0-16,25 0 0,-25 0 0,25 0 0,-25 0 0,0 0 15,25 0 1,24 0-16,-24 0 0,0 0 16,-25 0-16,0 0 0,25 0 15,-25 0-15,0 0 0,0 0 0,0 0 16,0 0-16,0 0 0,0 0 0,0 0 15,0 0-15,0 0 0,0 0 0,0 0 16,0 0-16,-25 0 0,25 0 16,0 0-16,0 0 0,0 0 15,0 0-15,0 0 0,0 0 0,0 0 16,0 0-16,0 0 0,0 0 15,0 0-15,0 0 0,0 0 16,0 0-16,-25 0 16,25 0-16,-25 25 0,25-25 0,0 0 15,0 0-15,-25 25 0,25 0 0,-24-25 0,24 0 16,0 24-16,-25-24 0,25 50 15,0-50-15,-25 25 0,25-25 0,0 49 16,0-49-16,0 25 0,0 0 0,0-25 16,0 25-16,0 24 0,0-49 15,0 50-15,25 0 16,-25-50-16,0 24 0,0-24 0,0 25 15,25 25-15,-25-25 16,0-1-16,0-24 0,24 25 0,-24-25 16,0 50-16,0-25 15,0-25-15,0 24 0,0 1 16,0 0-16,0-25 0,0 25 0,0 0 15,0-1 1,0-24-16,0 25 0,25-25 0,-25 25 16,0 0-16,0-25 0,0 25 15,0-1-15,0-24 0,0 0 16,0 25-16,0-25 0,25 25 0,-25-25 15,0 25-15,0-25 0,0 25 16,0-25-16,0 25 0,0-25 0,0 0 16,0 24-16,0-24 0,0 0 15,0 0-15,0 0 0,0 25 16,0-25-16,0 0 0,0 0 15,25 25-15,-25-25 16,0 0-16,0 0 0,0 0 16,0 0-16,25 25 0,-25-25 0,0 0 15,0 0-15,0 0 0,0 0 16,0 25-16,-25-25 0,25 0 15,0 0-15,0 0 0,0 0 16,0 24-16,0-24 16,-25 0-16,25 0 0,0 0 15,0 0-15,0 0 0,0 0 0,0 0 16,0 0-16,0 25 0,0-25 15,-25 0-15,25 0 0,0 0 0,0 0 16,-25 0-16,1 0 0,24 0 0,0 0 16,-25 0-16,25 0 15,-25 0-15,0 0 0,0 0 0,1 0 16,-1 0-16,25 0 0,-25 0 0,-25 0 15,26 0-15,-1 0 0,25 0 0,-25 0 0,0 0 16,0 0-16,1 0 0,24 0 0,-25 0 16,25 25-16,-50-25 15,25 0-15,25 0 0,-25 0 0,1 0 16,-1 0-16,0 0 0,0 0 0,0 0 15,1 0-15,-26 0 16,25 0-16,0 0 0,1 0 0,-1 25 0,0-25 16,0 0-16,0 0 15,1 0-15,-26 25 0,50-25 0,-25 0 16,0 0-16,25 0 0,-24 0 0,-1 0 0,25 0 0,-25 0 15,25 0-15,-25 24 0,25-24 16,-25 0-16,1 0 0,24 0 0,-25 0 16,25 0-16,-25 0 0,0 0 0,25 0 15,-25 0-15,1 0 0,-1 25 0,0-25 16,25 0-16,-25 0 0,0 0 15,25 0-15,-24 0 0,24 0 0,0 0 0,0 0 0,-25 0 16,25 0-16,0 0 0,0 0 16,0 0-16,0 0 0,0 0 0,-25 25 15,25-25-15,-25 0 0,25 0 0,0 0 16,-25 0-16,25 0 0,-25 0 15,1 0-15,24 0 0,-25 0 0,25 0 16,-25 0-16,0 0 0,25 0 0,-25 0 16,25 0-16,-24 0 0,24 0 15,-25 0-15,25 0 0,-25 0 16,25 0-16,-25 0 0,25 0 0,0 0 15,-25 0-15,1 0 0,24 0 0,0 0 0,-25 0 16,25 0-16,0 0 0,-25 0 0,25 0 0,-25 25 16,25-25-16,-25 0 0,25 0 15,-24 0-15,-1 0 0,25 0 16,0 0-16,-25 0 0,0 0 15,25 0-15,-25 0 0,25 0 0,-24 0 16,24 0-16,0 0 0,-25 0 0,25 0 16,0 0-16,-25 0 0,25 0 15,-25 0 1,25 0-16,-25 0 0,25 0 0,-24 0 15,24 0-15,0 0 0,0 0 0,-25 0 16,0-25-16,25 25 0,-25 0 16,25 0-16,-25 0 0,1 0 15,-1 0-15,25 0 0,-25 0 0,0 0 16,25 0-16,-25 0 0,25 0 15,0 0-15,-24 0 0,24 0 0,0 0 16,0 0-16,-25 0 0,25 0 0,0 0 0,0 0 16,0 0-16,-25 0 15,25 0-15,0 0 0,0 0 0,0 0 16,-25 0-16,25 0 0,0 0 0,-25 0 0,25 0 15,-25 0-15,1 25 0,24-25 16,-25 0-16,0 0 0,25 0 0,-25 0 16,25 0-16,-25 0 0,25 0 15,-24 0-15,24 0 0,0 0 0,0 0 16,0 0-16,0 0 0,0 0 15,0 0-15,0 0 0,0 0 16,0 0-16,0 0 16,0 0-16,0 0 0,0 0 15,0 0-15,0 0 0,0 0 16,0 0-16,0 0 0,0 0 15,0 0-15,0 0 0,0 0 16,0 0-16,0 0 0,0 0 0,24 0 16,-24 0-16,25 0 0,-25 25 15,25-25-15,0 0 0,0-25 0,24 25 16,-24 0-16,0 0 0,0 0 0,24 0 15,-24 0-15,0 0 0,49 0 16,-49 0-16,50 0 0,-26 0 0,26-25 16,-51 25-16,1 0 0,25 0 0,-25 0 15,-1 0-15,26 0 0,-25-25 16,0 25-16,24 0 0,-49 0 0,25 0 0,0 0 15,0 0-15,24-25 16,-24 25-16,25 0 0,-26 0 0,26 0 16,-25 0-16,25-24 0,-26 24 0,1 0 15,25 0-15,24 0 16,25-25-16,-49 25 15,0 0-15,-1 0 0,-24 0 16,25-25-16,-26 25 0,26 0 16,-25 0-16,24 0 0,-49 0 15,25 0-15,25 0 0,-50 0 0,25-25 0,-1 25 16,1 0-16,-25 0 0,25 0 0,0 0 0,-25 0 15,25 0-15,-1 0 0,-24 0 0,25 0 16,0 0-16,-25 0 0,25 0 0,-25 0 0,25 0 16,0 0-16,-25 0 0,24 0 15,-24 0-15,0 0 0,25 0 0,-25 0 0,0 0 16,25-25-16,-25 25 0,0 0 0,25 0 15,-25 0-15,0 0 0,25 0 0,-25 0 16,0 0-16,24 0 0,-24 0 0,0 0 16,25 0-16,-25 0 0,0 0 0,0 0 0,25 0 15,-25-24-15,0 24 0,0 0 0,0 0 0,25 0 16,-25 0-16,0 0 0,25 0 15,-25 0-15,0 0 0,0 0 0,0 0 16,24 0-16,-24 0 0,0 0 0,0 0 16,0 0-16,0 0 0,0 0 0,0 0 15,0 0-15,25-25 0,-25 25 0,0 0 16,0 0-16,0 0 0,0 0 0,25 0 15,-25 0-15,0 0 0,25 0 16,-25-25-16,25 25 0,-25 0 16,24 0-16,-24 0 0,0-25 0,25 25 15,-25 0-15,0 0 0,25 0 0,-25 0 0,0-25 16,0 25-16,0 0 15,0 0-15,0-24 0,0 24 0,0 0 0,0-25 16,0 25-16,0 0 0,0-25 0,0 25 16,0 0-16,0-25 0,0 25 15,0 0-15,0-25 0,25 25 0,-25-25 16,0 25-16,0-24 15,0 24-15,0-25 0,0 25 0,0-25 16,25 25-16,-25-25 0,0 25 0,0-25 0,0 25 16,0-24-16,0 24 0,0-25 0,0 0 15,0 0-15,24 25 0,-24-25 0,0 25 16,0-24-16,0-1 0,0 0 15,0 25-15,0-25 0,-24 0 0,24 25 16,0-24-16,0 24 0,0-25 0,0 0 16,0 25-16,0-25 0,-25 25 15,25-25-15,0 1 0,0 24 0,0-25 16,0 25-16,-25-25 15,25 0-15,0 25 0,0-25 16,0 1-16,0-1 0,0 25 0,0-25 16,0 25-16,0 0 0,0-25 0,0 25 15,0 0-15,0 0 0,0-25 0,0 25 16,0 0-16,0-24 0,0 24 15,0 0-15,0-25 0,0 25 16,-25 0-16,25-25 16,-25 25-16,1-25 15,24 25-15,-25 0 0,25-25 0,0 25 16,-25 0-16,25-24 0,-25 24 0,25 0 0,-25 0 15,25 0-15,0-25 0,-24 25 0,24 0 16,-25 0-16,0 0 0,25 0 0,-25-25 16,0 25-16,1 0 0,24 0 0,-25 0 0,-25 0 15,25 0-15,1 0 0,-1 0 0,-50 0 16,50 0-16,-74 0 15,74 0-15,-24 0 0,24 0 16,0 0-16,-24 0 0,24 0 16,0 0-16,25 0 0,-25 0 0,25 0 15,-25 0-15,1 0 0,-1 0 16,0 0-16,0 0 0,0 0 15,-24 0-15,-50 0 0,74 0 16,-25 25-16,25-25 0,-74 0 0,74 0 16,-24 0-16,24 25 0,0-25 0,-25 0 15,26 0-15,24 0 0,-50 0 16,50 0-16,-25 0 0,0 0 0,25 0 15,0 0-15,0 0 0,-24 0 0,24 0 16,0 0-16,0 24 0,-25-24 0,25 0 16,0 0-16,-25 0 0,25 0 0,-25 0 15,0 0-15,-24 25 16,49-25-16,-50 0 0,25 0 0,1 25 15,-1-25-15,0 0 0,0 0 0,25 0 16,-25 25-16,25-25 0,-24 0 16,24 0-16,0 0 0,-25 0 0,25 0 15,0 0-15,0 0 0,0 0 0,-25 0 16,25 0-16,-25 0 0,25 0 15,-25 0-15,25 0 0,-24 0 16,-1 0-16,0 0 0,0 0 0,25 0 16,0 0-16,-25 0 0,25 0 0,-24 0 15,24 0-15,0 0 0,0 0 16,0 0-16,0 0 0,0 0 15,0 0-15,0 0 0,0 0 0,0 0 16,0 0-16,-25 0 0,25 0 0,0 0 16,0 0-16,0 0 0,-25 0 15,25 0-15,-25 0 0,25-25 0,0 25 0,0 0 16,-25 0-16,25 0 0,0 0 15,0 0-15,-24 0 0,24 0 16,-25 0-16,25 0 0,0 0 0,0 0 0,0 0 16,0 0-16,-25 0 0,25 0 0,0 0 15,0 0-15,0 0 0,0 0 0,0 0 0,0 0 16,0 0-16,0 0 0,0 0 15,0 0-15,0 0 0,0 0 16,-25 0-16,25 0 16,0 0-16,0 0 0,0 0 0,0 0 15,0 0-15,-25 0 0,25 0 0,0 0 16,0 0-16,0 0 15,0 0-15,0 0 0,0 0 16,0 0-16,0 0 16,0 0-16,0 0 0,0 0 0,0 0 15,0 0-15,0 0 16,0 0-16,0 0 0,0 0 0,0 0 15,0 0-15,0 0 0,0 0 0,0 0 16,0 0-16,0 0 0,0 0 0,0 0 16,25 0-16,-25 25 0,25-25 0,-25 0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2:24:15.330"/>
    </inkml:context>
    <inkml:brush xml:id="br0">
      <inkml:brushProperty name="width" value="0.10583" units="cm"/>
      <inkml:brushProperty name="height" value="0.10583" units="cm"/>
      <inkml:brushProperty name="color" value="#0070C0"/>
    </inkml:brush>
    <inkml:brush xml:id="br1">
      <inkml:brushProperty name="width" value="0.10583" units="cm"/>
      <inkml:brushProperty name="height" value="0.10583" units="cm"/>
      <inkml:brushProperty name="color" value="#00B050"/>
    </inkml:brush>
    <inkml:brush xml:id="br2">
      <inkml:brushProperty name="width" value="0.10583" units="cm"/>
      <inkml:brushProperty name="height" value="0.10583" units="cm"/>
      <inkml:brushProperty name="color" value="#FFC000"/>
    </inkml:brush>
  </inkml:definitions>
  <inkml:trace contextRef="#ctx0" brushRef="#br0">15663 5045 0,'0'0'0,"0"88"0,18 124 16,-18-89-16,0 89 15,0-124-15,18 71 16,-18-106-16,0 35 15,17-53 1,1 0-16,0-35 16,-1 0-16</inkml:trace>
  <inkml:trace contextRef="#ctx0" brushRef="#br0" timeOffset="304.6597">16140 5838 0,'17'106'16,"-34"-212"-16,34 265 0,-17-88 15,0-36-15,-17 0 16,17-52-16,17-19 16,-17-16-16,36-54 15,-36 53-15,17 0 16,1 18-16,17-18 15,0 53-15,1 0 16,-19 17-16,1 54 16,-18-36-16,18 36 15,-18-36-15,0 18 16,0-35 0,17 17-16,1-35 15</inkml:trace>
  <inkml:trace contextRef="#ctx0" brushRef="#br0" timeOffset="538.9218">16563 5750 0,'18'18'15,"-1"-18"-15,54 18 16,-36-18-16,53-18 16,-52 18-16,-1 0 0,35-35 15,-52 35-15,-18-18 16,0 0-16,-18 1 16</inkml:trace>
  <inkml:trace contextRef="#ctx0" brushRef="#br0" timeOffset="756.499">16704 5274 0,'18'88'0,"-36"-176"0,53 229 16,-35-17-16,0-71 15,0 17-15,0-17 16,0 0-16,0 17 0,18 19 15,0-36-15,-18-18 16,17 0-16,1-17 0,17 17 16,-17-17-16</inkml:trace>
  <inkml:trace contextRef="#ctx0" brushRef="#br0" timeOffset="1157.5273">17004 5944 0,'18'53'16,"-36"-106"-16,53 106 0,0-35 15,-17-18-15,35-18 16,-35 1-16,17-36 16,-35 35-16,0-35 15,0 35-15,-18 1 16,1 17-16,-1 0 15,18 17-15,0 36 16,0-17-16,0 34 16,18-34-16,17 16 15,0-34 1,-17-18-16,17 0 0,36 0 16,-54-18-16,19-17 15,-36 0-15,17 0 16,-17 17-16,0-17 0,0-18 15,0 35-15,0 0 16,18 18 0,0 0-16,17 0 15,18 18-15,-36-18 16</inkml:trace>
  <inkml:trace contextRef="#ctx0" brushRef="#br0" timeOffset="1416.9904">17692 5768 0,'-35'0'16,"70"0"-16,-88 0 0,35 18 16,18-1-16,18 18 15,0-17-15,-1 17 0,54 36 16,-36-36-1,-17 1 1,-18-1 0,-36 0-16,1-17 15,17-18-15,1 0 16,-1 0-16,1-18 16</inkml:trace>
  <inkml:trace contextRef="#ctx0" brushRef="#br0" timeOffset="1729.8229">17886 5944 0,'17'-17'15,"1"-1"-15,0 18 16,-18-18-16,17 18 16,1-35-16,0 35 15,-1-18-15,-17 1 16,0-1-16,-17 18 15,-1 0-15,0-17 16,1 17-16,-1 17 16,0 1-16,1-1 15,17 36-15,0-35 16,35 35 0,-17-35-16,35 17 15,-18-17-15,36-1 16,-36-17-16,0 0 0,0-17 15,18-1-15,-17 0 16</inkml:trace>
  <inkml:trace contextRef="#ctx0" brushRef="#br0" timeOffset="1930.3729">18362 5838 0,'0'0'15,"-35"36"-15,17-19 16,18 36-16,0-35 16,0 0-16,18-1 0,35 1 15,-36-18-15,19 0 16,17 0 0,-1-35-16,-34 17 15</inkml:trace>
  <inkml:trace contextRef="#ctx0" brushRef="#br0" timeOffset="2091.3012">18521 5874 0,'-35'-18'15,"70"36"-15,-88-54 16,71 36 0,17 0-1,-18 0-15,19 0 0,34 0 16,-17-17-16,35-18 16,-52 17-16,17-35 15,-36 18-15,-17-36 16,0 36-16,-17 0 15</inkml:trace>
  <inkml:trace contextRef="#ctx0" brushRef="#br0" timeOffset="2235.1417">18733 5486 0,'17'123'16,"-34"-246"-16,34 299 0,1-52 15,-18-72-15,35 54 16,-17-70-16,-1-19 15,1 1-15,17 0 16,-17-18-16</inkml:trace>
  <inkml:trace contextRef="#ctx0" brushRef="#br0" timeOffset="2379.8666">19015 5803 0,'17'53'16,"-17"-35"-16,18-1 15,0 19 1,-1-36-16,1 17 16,0-17-16,-18-17 0</inkml:trace>
  <inkml:trace contextRef="#ctx0" brushRef="#br0" timeOffset="2480.777">19068 5644 0,'0'-17'15,"17"34"1,1-17-16</inkml:trace>
  <inkml:trace contextRef="#ctx0" brushRef="#br0" timeOffset="2884.7963">19332 5821 0,'0'35'15,"18"-17"-15,0-18 16,-1 0 0,1-18-1,-18 0 1,0 1-16,0-36 16,0 35-16,0 1 15,-18 17-15,18 17 16,0 54-1,0-54-15,0 19 16,18-19-16,-1 1 0,1 0 16,17-1-1,1-17-15,-1-17 16,-17-1-16,17-17 16,-35 17-16,17 0 0,1 1 15,0 17 1,17 0-1,-17 17-15,-1 19 16,1-1-16,17 18 16,-17-35-16,17-1 15</inkml:trace>
  <inkml:trace contextRef="#ctx0" brushRef="#br0" timeOffset="3470.0478">21361 5697 0,'0'0'15,"-71"0"-15,36 18 0,0 17 16,-1 36-16,19-36 15,34 0-15,1 1 0,0-19 16,70 19-16,-18-36 16,-17-18-16,18 0 0,35-35 15,-71 36-15,-17-19 16,-1-34 0,-52 17-16,0 18 15,17 17-15,-53 0 16,19 18-1,34 0-15</inkml:trace>
  <inkml:trace contextRef="#ctx0" brushRef="#br0" timeOffset="3704.2503">21784 5715 0,'0'0'15,"35"53"-15,-17-18 16,-18 0-16,18-17 15,-1 17-15,1-17 0,17 0 16,-17-18-16,17 0 16,-17-18-16,-18-17 15,0 17-15,0-17 0,0-36 16,-18 36-16,0-36 16,18 36-16,-17 18 15,17-1-15,0 36 16</inkml:trace>
  <inkml:trace contextRef="#ctx0" brushRef="#br0" timeOffset="4064.5876">22190 5856 0,'17'0'16,"-34"0"-16,52-18 15,-17 18 1,-1-17-16,1-1 0,0 1 16,-1-1-16,1 0 15,-18 1-15,0 34 16,-18 1 0,1 0-16,17 17 15,17-18-15,1 1 16,-1-18-16,36 0 15,-35-18 1,17-17-16,-35 18 16,18-1-16,-18 0 15,35 1 1,-17 17-16,52-36 16,-34 19-16,52-1 15,-53 0-15</inkml:trace>
  <inkml:trace contextRef="#ctx0" brushRef="#br0" timeOffset="4720.7421">23936 4921 0,'0'0'0,"-18"0"0,1 36 16,17 16-16,0 72 15,0-36-15,35 71 16,0-89 0,53 36-16,-35-70 15,71-1-15,-54-35 16,-17 0-16,18-35 0,17-36 16,-70 36-16,17-36 15,-35 18-15,18-17 16,-36-71-16,0 70 15,-35-105-15,18 123 16,0 0-16,-18 18 16,35 52-16,1 54 15,17-1-15,17 89 16,19-71-16,34 71 16,-35-88-16,1-1 15,17-17-15,-18 0 0,0-18 16,0 0-16,1 1 0,17-19 15</inkml:trace>
  <inkml:trace contextRef="#ctx0" brushRef="#br0" timeOffset="5032.2284">24888 5592 0,'0'0'15,"0"70"-15,0-35 0,0-17 16,0 0-16,0-36 31,18-17-31,-18-1 16,18-16-16,-18 16 0,35-52 16,0 53-16,18 0 15,-17 17-15,-19 18 16,36 18-16,-35 17 15,-18 18 1,17 0-16,-17 17 16,0-35-16,18-17 0,17 53 15,-17-71 1</inkml:trace>
  <inkml:trace contextRef="#ctx0" brushRef="#br0" timeOffset="5177.2076">25347 5609 0,'0'0'0,"18"0"31,-1 0-15</inkml:trace>
  <inkml:trace contextRef="#ctx0" brushRef="#br0" timeOffset="5283.1468">25400 5362 0,'18'0'16</inkml:trace>
  <inkml:trace contextRef="#ctx0" brushRef="#br0" timeOffset="5762.1798">25365 5574 0,'17'35'31,"-17"-17"-31,0-1 15,18 36-15,-18-35 16,18 0-16,-18-1 0,17 1 16,1 0-16,0-1 0</inkml:trace>
  <inkml:trace contextRef="#ctx0" brushRef="#br0" timeOffset="6017.4906">25718 5574 0,'0'0'16,"0"18"-1,0-1 1,17-17-16,-17 18 0,35-1 16,-17-17-16,17 0 15,-17 0-15,-18-17 16,0-1-1,-35 1 1,17-1-16,-17 18 16,35-18-1</inkml:trace>
  <inkml:trace contextRef="#ctx0" brushRef="#br0" timeOffset="6256.9906">26053 5627 0,'0'35'16,"0"-70"-16,0 88 0,0-71 31,17-17-15,1 17-16,0-17 0,-1-18 16,1 35-16,-1 18 15,19-17 1,-19 34-16,36 19 15,-35-19-15,0 1 0,-1 35 16,1-36-16,-18 1 16,-18 17-16</inkml:trace>
  <inkml:trace contextRef="#ctx0" brushRef="#br0" timeOffset="7222.9781">28928 4710 0,'0'0'15,"-53"-36"-15,35 36 16,1 0-16,-1 0 16,0 18-16,1 17 0,-1 53 15,18-17-15,0 17 0,35 71 16,-17-71-16,17 0 16,-17-17-16,17-1 0,53 36 15,-52-53 1,34 0-16,-35-35 15,-17-1-15,17-17 0</inkml:trace>
  <inkml:trace contextRef="#ctx0" brushRef="#br0" timeOffset="7545.5797">29528 4710 0,'0'0'16,"-18"17"-1,18 71 1,0-35-16,18 0 0,-1 88 15,-17-70-15,18-1 16,-1-17-16,1 71 16,0-71-16,-1 17 15,1-52-15,0 17 16,-1-17-16,1-18 16</inkml:trace>
  <inkml:trace contextRef="#ctx0" brushRef="#br0" timeOffset="7903.7638">30057 5292 0,'-36'35'15,"19"0"1,-1 18 0,36 0-1,17-35-15,18-1 0,-18 1 16,18-18-16,-18 0 0,1 0 16,17-18-16,-36 1 15,-17-1-15,0 0 16,0-17-16,-35-18 15,0 36-15,-1-1 16,1-17-16,0 35 0,0-18 16,17 18-16,36 0 15,-1 0 1</inkml:trace>
  <inkml:trace contextRef="#ctx0" brushRef="#br0" timeOffset="8308.452">30515 4886 0,'-17'-35'0,"34"70"0,-52-70 16,35 52 0,0 36-16,18 53 15,-1-35-15,19-1 16,-1 1-16,0-18 0,0 0 15,18 0-15,-17-18 0,52 18 16,-53-36-16,0-17 16,1-17-16,-19-1 0,19-52 15,-36 34-15,17-70 16,-17 53 0,0-88-16,0 71 15,0-36-15,0 88 16,-17 1-16,17 34 15,17 54-15,-17-18 16,0 17 0,18-17-16,-1 18 0,19 70 15,-19-88-15,19 53 16,-19-71-16,1 18 16,0-35-16,-18-36 15</inkml:trace>
  <inkml:trace contextRef="#ctx0" brushRef="#br0" timeOffset="8542.0708">31221 4604 0,'0'0'16,"106"53"-16,-36-18 0,1 18 0,52 88 15,-70-53 1,-18 18-16,18 88 16,-53-88-16,0-18 15,0 0-15,-17-17 0,-36 52 16,35-87-16,-52 16 16</inkml:trace>
  <inkml:trace contextRef="#ctx0" brushRef="#br1" timeOffset="30881.3423">4674 8996 0,'-17'17'0,"17"1"16,-18-18-16</inkml:trace>
  <inkml:trace contextRef="#ctx0" brushRef="#br1" timeOffset="31137.0233">4674 8996 0,'-53'70'16,"106"-140"-16,-106 158 15,36-88 1,-1 18-1,18-36 32,35 0-31,-17-17-16,35-18 16,-18 36-16,-17-19 15,17 1-15,0 0 0,36-18 16,-36 18-1,18-1-15,-35 36 16,-1-17-16,19 17 16</inkml:trace>
  <inkml:trace contextRef="#ctx0" brushRef="#br1" timeOffset="31748.0855">4621 9790 0,'0'17'16,"18"-34"15,0-19-15,-1 19-16,36-36 15,-17 17-15,52-52 16,-53 35-16,36 0 16,-19-17-16,19 17 0,-18-18 15,106-70 1,-106 88-16,70-52 16,-88 69-16,18 1 15,-35 17-15,-36 36 47,1 0-31</inkml:trace>
  <inkml:trace contextRef="#ctx0" brushRef="#br1" timeOffset="32327.0803">4621 10407 0,'0'0'0,"18"-18"31,0 1-15,-1-19-16,1 19 15,17-19-15,1 1 0,-1 0 16,18-18-16,53-70 16,-36 52-16,1 0 0,123-105 15,-88 88-15,-1 0 16,-16-1-16,16-16 15,1 16-15,71-69 16,-89 87-16,18-35 16,-71 71-16,0 17 0,0 1 15,-17-1-15,-18 0 0,18 18 16,-36 0 0,0 36-1,1-19-15,-36 54 16</inkml:trace>
  <inkml:trace contextRef="#ctx0" brushRef="#br1" timeOffset="33033.0288">4763 11218 0,'0'0'0,"0"-17"15,17-1 1,1 18 0,-18-18-16,17 1 0,1 17 15,0-18-15,17-17 0,36-36 16,-36 18-16,88-88 15,-52 71-15,17-18 16,0-18-16,18 18 16,0-18-16,106-88 15,-89 105-15,-17 1 16,17 0-16,-34 0 0,16 17 0,54-70 16,-88 88-16,-18 0 15,-18 0-15,18 1 16,-36 34-16,1 0 0,-18 1 15,18 17 17,-18 17-17,0 1-15,-18 17 16</inkml:trace>
  <inkml:trace contextRef="#ctx0" brushRef="#br1" timeOffset="33589.2265">5203 11289 0,'0'18'0,"18"-18"62,0-18-46,-1 18-16,1-18 16,53-35-16,-36 18 15,18-18-15,0 0 16,88-88-16,-53 71 15,88-89-15,-70 88 16,106-105-16,-106 88 16,0-1-16,-18 19 0,0-1 15,18-17 1,-71 71-16,-17-1 0,-1 0 16,-17 36-1,-35 17 1,17-17-16,-34 17 15</inkml:trace>
  <inkml:trace contextRef="#ctx0" brushRef="#br1" timeOffset="34074.172">5556 11518 0,'0'0'16,"0"-17"15,53-1-31,-18-17 16,1-1-16,17 1 0,0-18 16,88-70-16,-53 52 15,0 1-15,18-19 16,88-69-16,-106 69 15,18 19-15,-35-1 0,-1 18 16,36-17 0,-71 52-16,0 1 0,-17 17 15,-18-18-15,0 36 16,0-1 0,0 1-16,-18 0 15,1-1-15,17 1 16</inkml:trace>
  <inkml:trace contextRef="#ctx0" brushRef="#br1" timeOffset="35185.9606">5415 11889 0,'-17'0'47,"17"-18"-47,0 0 31,0 1 0,-18 17-31,18-18 109,18 18-93,-1-18-16,18-17 16,-17 18-16,53-54 15,-18 36-15,35-36 16,-18 18-16,71-53 16,-70 36-16,105-71 15,-70 70-15,-18 1 16,1-19-16,-1 19 15,0-1-15,71-52 16,-89 70-16,18-18 16,-52 36-16,-1 17 15,-17 1-15,-36 34 16,18 1 0,-18-18-16,-17 35 15</inkml:trace>
  <inkml:trace contextRef="#ctx0" brushRef="#br1" timeOffset="35685.5135">5856 11889 0,'-18'0'16,"36"0"15,17-18-15,-17 0-16,35-35 16,-18 18-16,71-53 15,-53 35-15,106-70 16,-71 52-16,88-52 15,-105 70-15,17 0 16,-17-18-16,52-35 16,-70 71-16,35-18 15,-70 35-15,-1 18 16,-34 18-16,-1 0 16,-35 35-1,18-18-15</inkml:trace>
  <inkml:trace contextRef="#ctx0" brushRef="#br1" timeOffset="35964.1138">6385 11800 0,'53'-17'16,"-106"34"-16,124-69 0,-1-19 15,-17 36-15,36-54 16,-19 54-16,36-53 16,-71 53-16,36-18 15,-54 35-15,1 18 16,-36 18-1</inkml:trace>
  <inkml:trace contextRef="#ctx0" brushRef="#br1" timeOffset="36169.5922">6791 11748 0,'0'0'0,"53"-36"0,-35 19 16,17-1-16,18-35 16,-18 35-16,0-17 15,1 17-15,-19 1 0,18-1 16,-35 36 0</inkml:trace>
  <inkml:trace contextRef="#ctx0" brushRef="#br1" timeOffset="36314.8156">6950 11836 0,'17'-18'15,"1"0"-15,0-17 0,35-18 16,-18 18-16,0-36 16,-17 54-16,-1-1 15,-17 0 1</inkml:trace>
  <inkml:trace contextRef="#ctx0" brushRef="#br1" timeOffset="37093.5675">7197 9931 0,'0'-18'16,"0"36"15,-36-1-16,19 1-15,-36 35 16,18-18-16,-18 0 16,17 1-16,-17 17 0,-70 52 15,35-52 1,0 18-16,17-18 0,-17 17 16,-18 1-16,-70 70 15,87-70-15,19-1 0,-1 1 16,-52 52-1,70-87-15,18 16 0,17-16 16,0-19-16,1 1 0,-1 17 16,0-35-16,1 0 15,-18 0 1,17 18-16,0-18 0,1 18 16,-1-18-16,0 17 0,1 1 15,-1-18-15,18 17 16,-18 1-16</inkml:trace>
  <inkml:trace contextRef="#ctx0" brushRef="#br1" timeOffset="37699.6789">4851 11342 0,'0'0'0,"-18"17"16,18-34 15,35-18-15,-17-1-16,35-34 15,-18 34-15,0-16 16,71-37-16,-53 36 16,71-52-16,-54 52 15,107-71-15,-89 54 16,106-89-16,-88 71 16,0 17-16,-18-17 15,70-71-15,-87 89 16,0-1-16,-19 18 0,1 0 15,36-35-15,-54 53 16,0-1-16,0 19 0,1-18 16,-19 35-1,1-18-15,0 18 16,-1-18-16,1 18 16,-36 0-1,-35 18 1</inkml:trace>
  <inkml:trace contextRef="#ctx0" brushRef="#br1" timeOffset="38133.7229">4674 10830 0,'-17'18'16,"34"-36"-16,-52 36 0,35 0 15,18-36 1,35-35-1,0 18-15,-18-18 16,18 0-16,70-71 16,-52 36-16,-1 18 0,18-19 15,124-105 1,-106 89-16,17-1 0,1 0 0,123-106 16,-124 106-1,107-88-15,-125 124 16,37-54-16,-107 89 15,0 0 1,-35 17-16,-35 36 0,0-1 16,-36 19-1</inkml:trace>
  <inkml:trace contextRef="#ctx0" brushRef="#br1" timeOffset="38616.4942">4674 10054 0,'-17'0'16,"17"-17"-16,0-1 15,17 18 1,-17-18-1,53-35-15,-17 18 16,87-71-16,-52 53 16,70-105-16,-53 87 15,88-105 1,-88 105-16,1 1 0,-19-1 16,-17 18-16,-18 18 0,-17-1 15,0 1-15,-36 35 16,-35 0-1,35 0-15,-17 18 0,0-1 16,-36 1 0</inkml:trace>
  <inkml:trace contextRef="#ctx0" brushRef="#br1" timeOffset="38973.8298">4586 9366 0,'0'0'0,"0"-17"15,18-1 1,-1 0 0,19-17-1,-19 17-15,72-70 16,-37 53-16,1-36 0,0 18 16,18-17-16,-1-1 0,-17 1 15,35-1 1,-52 36-16,-19 35 0,-34 18 15</inkml:trace>
  <inkml:trace contextRef="#ctx0" brushRef="#br2" timeOffset="49878.7892">5239 9860 0,'0'18'78,"0"17"-62,0-17-16,17 35 15,-17-36-15,18 36 16,-18-35-16,0 35 16,0-18-16,-18 53 15,18-35-15,0 35 16,-17-52-16,17 52 16,0-53-16,0 36 15,0-36-15,0 0 16,0-17-16,0 17 15,0 36-15,0-54 16,0 36-16,0-35 16,17-1-16,-17 1 0,0 0 15,0-1-15,0 1 16,0 17 0,0-17-16,0 17 15,0-17-15,0 0 16,0-1-16,0 1 0,0 17 15,0-17-15,18-1 16,-18 1 0,0 0-16,0-1 15,0 1 1,0 0-16,0-1 31,0 1-15,0-1-1,0 1-15,0 0 16,0-1 0,18-17-1,-18 18 32,17 0-31,-17-1 15,18-17-31,0 0 16,-1 18-1,1-18-15,0 0 16,-1 18-16,1-18 16,-1 0-1,19 0-15,-1 0 16,-17 0-16,17-18 15,-17 18-15,17 0 0,0 0 16,0 0 0,-17 0-16,35 0 15,-18 0-15,0 0 16,18 0 0,-17 0-16,-19 18 15,1-18-15,0 0 0,35 17 16,-36-17-16,18 18 15,1-18-15,-1 0 16,0 0-16,18-18 16,-35 18-16,-1 0 15,36 0-15,-35 0 16,0 18-16,35-18 16,-18 17-1,0-17 1,-17 0-16,-1 0 0,1 0 15,17 18 1,-17-18-16,0 18 16,-1-18-1,1 17 1,0-17-16,-1 0 16,1 0-16,-1 0 15,1 0 1,0 0 15,-1 0 0,-17-17-15,0-1 0,18 18-1,-18-18-15,0 1 31,0-1-15,-18 18 0,36 0-1,0 0 32,-18-17-31,17 17-16,1 0 47,-18-18-32,0 0 1,18-17 0,-18 17-16,0 1 0,0-19 15,0 19-15,0-18 16,0-1-16,0-34 15,0 34-15,-18-16 0,18-37 16,-18 36 0,1-35-16,17 35 15,0 0-15,0-35 16,0 35-16,0-17 16,0 34-16,17-16 15,-17 16-15,0 1 16,18 0-16,-18-1 0,18-34 15,-18 35-15,17-36 16,-17 36-16,0-36 16,0 54-16,0-19 15,0 19 1,0-1 0,0 0-16,0 1 15,-17 17 1,17-18-1,-18 18 95,18-18-95,-18 18-15,1 0 16,-1-17-16,-17 17 16,17 0-16,-35 0 15,18-18-15,-36 18 16,36 0 0,-36 0-16,36 0 15,-35 0-15,34 0 16,-34 0-16,-1 0 15,18 0-15,18 0 16,-53 0-16,53 0 16,-54 0-1,54 0-15,-35 0 16,34 0-16,-52 0 16,53 0-16,-53 18 15,52-18-15,-34 17 16,52 1-16,-35-18 15,36 0-15,-1 0 16,0 0 0,1 18 15,-1-1-15,0 1-16,1 0 0,-1-18 15,0 17-15,1-17 16,17-17 15,0-1-15</inkml:trace>
  <inkml:trace contextRef="#ctx0" brushRef="#br2" timeOffset="50440.1326">5203 11024 0,'-17'0'16,"34"0"-1,19 36 1,-19-36-16,19 35 0,-19-17 15,54 52-15,-36-35 16,0 1 0,1-1-16,-1-17 0,0 34 15,1-16-15,-1-19 16,-53-34 0,-17-19-1</inkml:trace>
  <inkml:trace contextRef="#ctx0" brushRef="#br2" timeOffset="50673.9119">5221 10760 0,'0'0'16,"18"17"-16,-1 1 15,19 17 1,-1 1-16,36 52 0,-19-18 15,54 54 1,-53-71-16,0 0 16,0 0-16,0-18 0,35 18 15,-53-36-15,1 1 16,-19-18-16,-17-18 16,-17 1-16</inkml:trace>
  <inkml:trace contextRef="#ctx0" brushRef="#br2" timeOffset="50898.5421">5239 10530 0,'88'53'16,"-53"0"-16,71 53 15,-35-53-15,52 88 16,-52-70-1,-1-1-15,-17 1 0,0-18 0,0 0 16,0-18-16,-35 0 16,17-17-16,-18-1 0,-17-34 15</inkml:trace>
  <inkml:trace contextRef="#ctx0" brushRef="#br2" timeOffset="51139.6285">5362 10336 0,'36'18'15,"-1"0"-15,0 17 16,18 18-16,0 0 16,17 17-16,72 71 15,-72-52-15,71 69 16,-70-69-16,35 52 15,-53-88-15,-18 0 16,0-36-16,0 18 16,-17-35-16,-36-35 15,1 0-15</inkml:trace>
  <inkml:trace contextRef="#ctx0" brushRef="#br2" timeOffset="51384.1392">5644 10283 0,'0'0'16,"0"-17"-16,18 17 0,35 53 15,-18-18 1,89 106-16,-71-70 16,17 17-16,1 0 0,-18 0 15,70 53-15,-70-88 16,35 36-1,-70-54-15,17-18 16,-17-17-16,-36-35 16,-17-35-1,17 17-15</inkml:trace>
  <inkml:trace contextRef="#ctx0" brushRef="#br2" timeOffset="51596.2325">5856 10037 0,'0'0'16,"18"0"-16,-1 17 0,19 18 0,52 54 16,-35-36-16,70 88 15,-70-71 1,71 71-16,-71-70 16,-1-18-16,1 0 0,0 17 15,-35-52-15,0 0 16,-36-36-1,0-17 1</inkml:trace>
  <inkml:trace contextRef="#ctx0" brushRef="#br2" timeOffset="51794.5989">6156 10125 0,'18'0'16,"-1"17"-16,19 19 15,-19-1-15,36 0 0,35 71 16,-52-53-16,16 0 16,1 0-16,-17-18 0,-1 0 15,0 1-15,-17-19 0,17 19 16,-35-54 0</inkml:trace>
  <inkml:trace contextRef="#ctx0" brushRef="#br2" timeOffset="51990.6196">6385 10019 0,'0'18'16,"36"17"0,-1-18-16,18 54 15,-18-36-15,36 36 16,-54-54-16,54 36 15,-54-35-15,1 0 16</inkml:trace>
  <inkml:trace contextRef="#ctx0" brushRef="#br2" timeOffset="52157.962">6632 10019 0,'0'0'0,"0"18"0,18 17 0,0-18 16,17 36-16,-18-35 16,1 17-16,0-17 0,-1 0 15,1-1-15,0 1 16,-1-1-16</inkml:trace>
  <inkml:trace contextRef="#ctx0" brushRef="#br2" timeOffset="53120.5506">5468 9984 0,'0'0'16,"0"17"-16,18-17 31,-18-17-15,0-1-1,-18 18 1,18-18-16,-18 18 16,18-17-16,-35 17 15,35-18-15,-17 18 16,34 0 15,1 18-31,35 17 16,-18 0-16,36 36 15,-19-18-15,1 0 16,71 70 0,-54-52-16,72 52 15,-72-52-15,71 35 16,-70-36-16,52 18 16,-88-35-16,1-18 0,-1 1 15,36 34 1,-54-52-16,1 0 15,0-1-15,-1-17 16,-17-17-16,-17-1 16</inkml:trace>
  <inkml:trace contextRef="#ctx0" brushRef="#br2" timeOffset="53738.2472">5186 10054 0,'17'0'63,"-17"18"-63,36 17 15,-19-17-15,19 17 0,52 53 16,-35-35 0,70 71-16,-35-54 15,-17 1-15,88 52 16,-71-52-16,71 52 15,-89-70-15,36 53 16,-53-53-16,35 35 16,-53-35-16,18 0 15,-17-18-15,-1 0 16,-17-35-16,17 18 16,-17-18-16,-1 0 15,1 0 1,-1 0-16,-34 0 15,-1 0 1</inkml:trace>
  <inkml:trace contextRef="#ctx0" brushRef="#br2" timeOffset="54194.4743">6509 11095 0,'53'35'16,"-106"-70"-16,123 70 0,-34 0 16,-1-17-16,18 0 15,-36-1-15,1 1 16,35 0-16,-53-1 16,18-17-16</inkml:trace>
  <inkml:trace contextRef="#ctx0" brushRef="#br0" timeOffset="59727.5447">16792 8731 0,'18'18'0,"17"-18"16,-17 18-16,35-18 15,-18 0-15,0 0 16,1 0-16,16 17 15,-52 1 1</inkml:trace>
  <inkml:trace contextRef="#ctx0" brushRef="#br0" timeOffset="59860.4653">16828 9066 0,'0'0'16,"35"0"-16,0 0 0,0 0 15,1-17-15,-1 17 0,-17 0 0,-1 0 16,1 0-16</inkml:trace>
  <inkml:trace contextRef="#ctx0" brushRef="#br0" timeOffset="60572.8309">19315 7955 0,'-18'-35'16,"36"70"-16,-36-88 0,-35 18 16,18 17-16,-53 1 15,35 17 1,-18 35-16,36-17 16,0-1-16,35 19 0,0-1 15,35 0-15,0-17 16,0 17-16,18-17 0,71 17 15,-71-17 1,-18 17-16,0-18 16,1 1-16,-19 17 0,-17-17 15,-17 0-15,-1-1 0,-17 1 16,17-18-16,-53 18 16,54-18-16,-19-18 15,19 0-15,17 1 16</inkml:trace>
  <inkml:trace contextRef="#ctx0" brushRef="#br0" timeOffset="60718.4422">19562 8079 0,'0'0'16,"35"53"-16,-35-18 0,17 18 16,-17-18-16,0-17 15,18 17-15,0-17 0,-18-1 16,17 1-1,1-1-15,17-34 0</inkml:trace>
  <inkml:trace contextRef="#ctx0" brushRef="#br0" timeOffset="60862.6035">19597 7761 0,'0'0'16,"0"-18"-16,0 1 0,17-1 15,1 1-15,0 17 0,35-18 16,-36 36-16</inkml:trace>
  <inkml:trace contextRef="#ctx0" brushRef="#br0" timeOffset="61162.1093">19914 7938 0,'36'0'0,"-72"0"0,89 0 16,-35 0-16,0 0 16,-1 0-16,18 0 0,1 17 15,-1 1-15,0 17 16,-17-17 0,-18 17-16,-18-35 15,-17 35-15,17-17 16,-17 17-16,17-17 15,1 17-15,17-17 0,0-1 16,0 1-16,17 0 0,19-1 16,-1-17-1,18 0-15,-35 0 16,17 0-16,-18 0 16</inkml:trace>
  <inkml:trace contextRef="#ctx0" brushRef="#br0" timeOffset="61478.5783">20443 8149 0,'18'0'16,"-36"0"-16,54 0 0,-19 0 0,36-17 16,-17-1-16,17 0 15,-53 1-15,17-19 16,-17 19-16,-17-1 15,-1 0 1,-35 18-16,18 18 0,17 0 16,-17-1-16,17 19 15,18-1-15,0 18 16,35-18-16,54 18 16,-36-53-16,-1 18 15,19-18-15,35-18 16,-71 18-16,18-18 15,-53 1-15</inkml:trace>
  <inkml:trace contextRef="#ctx0" brushRef="#br0" timeOffset="62122.8112">22260 8026 0,'0'0'15,"0"-36"-15,0 19 0,-17-1 16,-1 18-16,18-17 0,-35 17 16,-1 0-1,1 17-15,0 18 16,17-17-16,18 17 0,0-17 15,0 0-15,36-1 16,-19 1-16,36 0 16,-18-18-16,1 0 0,17 0 15,-36-18 1,1 0-16,-18 1 16,0-19-16,-35 1 15,-1 0-15,-34 0 16,52 17-16,-17 18 0,0-18 15,17 18-15,36 0 16,17 18 0</inkml:trace>
  <inkml:trace contextRef="#ctx0" brushRef="#br0" timeOffset="62406.7446">22701 7567 0,'0'-88'16,"0"176"-16,-17-229 0,-1 88 0,-17-35 15,17 35-15,0 18 16,1 17-16,-1 0 0,1 18 16,17 18-16,-18 53 15,18-1-15,0 89 16,18-89-1,17 89-15,-18-88 16,54 52-16,-36-87 16,18 34-16,-35-35 15,17-17-15,-35 0 16</inkml:trace>
  <inkml:trace contextRef="#ctx0" brushRef="#br0" timeOffset="62545.6137">22525 7832 0,'0'0'16,"35"-18"-16,18 18 0,35-18 15,-35 18-15,53-17 16,-71 17-16,1 0 16,-1-18-16</inkml:trace>
  <inkml:trace contextRef="#ctx0" brushRef="#br2" timeOffset="69263.6496">24959 7267 0,'-18'-17'31,"1"-1"0,-19 18-31,1-18 16,-53 18-16,17 0 15,19 0-15,-19 0 0,-88 0 16,89 0-16,-1 0 16,-70 0-1,88 18-15,-35-18 16,70 18-16,-17-18 0,35 17 15,0 1 1,18 0 0,-18-1-1,0 1 1,17-1-16,-17 36 16,18-17-16,-18-1 15,18 0-15,-18 0 0,17 18 16,1-17-16,17 69 15,-35-34-15,35 35 16,-35-71-16,18 53 16,-18-52-16,18-1 15,-18-17-15,0-1 16,17-17-16,1 0 16,17-17-1,36-1-15,-36 18 16,71 0-16,17 0 15,-34 0-15,87 0 16,-88 0 0,106 0-16,-106 0 15,89-18-15,-107 1 16,54-1-16,-89 0 16,0 1-16,1-19 15,-54 1 1,0 18-16,-17-36 15,0 17-15,17 1 16,0-18-16,1 18 0,17-18 16,-35-88-16,35 70 15,-18-17-15,0-71 16,1 89-16,-19-18 16,1 52-16,17 19 15,1-19-15,-1 36 16,1 0-1,17 18 1,-18 0-16,0-1 16,1 1-1</inkml:trace>
  <inkml:trace contextRef="#ctx0" brushRef="#br2" timeOffset="69644.0392">25329 7056 0,'0'0'0,"-35"0"16,0 0-16,-36 17 15,36-17-15,-71 0 16,53 0-16,-17 18 16,-1-1-16,1-17 0,-36 53 15,71-35-15</inkml:trace>
  <inkml:trace contextRef="#ctx0" brushRef="#br2" timeOffset="71060.928">24130 7867 0,'0'0'0,"-18"-18"0,1 18 15,34 0 1,1 0-1,35 18 1,-18 0-16,71 35 16,-53-36-16,18 18 0,34 18 15,-34-35-15,17 17 16,-53-17 0,1-18-16,-36 18 15</inkml:trace>
  <inkml:trace contextRef="#ctx0" brushRef="#br2" timeOffset="71293.9601">24095 7549 0,'0'0'15,"17"18"1,54 35-1,-18 0-15,88 35 16,-70-35-16,70 35 16,-71-52-16,18-1 0,-35 0 15,53 18-15,-88-53 16,-1 18-16,1-18 16</inkml:trace>
  <inkml:trace contextRef="#ctx0" brushRef="#br2" timeOffset="71513.5447">24306 7444 0,'0'0'16,"53"35"-16,-17 0 0,69 36 15,-34-36-15,70 53 16,-70-35-16,70 35 15,-88-52 1,35 17-16,-53-36 16,0 1-16,-17-18 15</inkml:trace>
  <inkml:trace contextRef="#ctx0" brushRef="#br2" timeOffset="71706.0563">24642 7267 0,'17'18'0,"18"17"15,1 0-15,52 54 16,-35-36-16,53 35 16,-53-35-16,0 0 0,-18-1 15,35 19 1,-34-53-16,-19-1 15</inkml:trace>
  <inkml:trace contextRef="#ctx0" brushRef="#br2" timeOffset="71906.5036">24818 7250 0,'35'17'16,"-17"1"-16,52 52 15,-17-52-15,0 17 16,35 36 0,-52-53-16,-1 17 0,0-18 15,1 36-15</inkml:trace>
  <inkml:trace contextRef="#ctx0" brushRef="#br2" timeOffset="72079.14">25100 7091 0,'0'0'0,"18"35"15,35 36-15,-36-36 16,36 36 0,-17-36-16,16 18 15,-16-18-15,-19 0 16,1-35-16</inkml:trace>
  <inkml:trace contextRef="#ctx0" brushRef="#br0" timeOffset="78101.3664">18486 8749 0,'-18'0'0,"36"0"31,-1 0-15,1 0-16,-1 0 0,19 0 15,34 0-15,-17 0 16,71-18-16,-54 18 15,1 0-15,123-17 16,-71-1-16,160 0 16,-125 18-16,177-17 15,-158 17-15,193 0 16,-193 0-16,17 0 16,-18 0-16,18-18 15,18 18-15,229-18 16,-194 1-16,229-36 15,-229 18-15,229-18 16,-247 17-16,1 19 16,-1 17-16,194-18 0,-229 18 15,0 0-15,0 0 16,0 18-16,-35-18 0,18 17 16,105 1-16,-141 0 15,88-1-15,-158-17 16,-18 0-16,-71 0 15,-17 0-15,-18-17 0</inkml:trace>
  <inkml:trace contextRef="#ctx0" brushRef="#br0" timeOffset="78854.6047">19861 9260 0,'0'-17'15,"-35"-18"-15,17 17 16,-52-17-16,35 35 16,-36 0-1,36 17-15,-18 19 16,53-1-16,-18 18 15,36-36-15,17 54 16,0-53-16,36 34 16,-36-16-16,36-1 15,-54-17 1,-34-1-16,-1-17 16,-52 18-16,34 0 15,-34-1 1,52-17-16,1 0 0,17-35 15,35 17-15</inkml:trace>
  <inkml:trace contextRef="#ctx0" brushRef="#br0" timeOffset="78991.9651">20179 9454 0,'0'0'16,"18"18"-16,-18 53 15,0-18-15,0-18 0,0 35 16,0-34-16,17 17 15,1-36-15,17-34 16,-17-1-16</inkml:trace>
  <inkml:trace contextRef="#ctx0" brushRef="#br0" timeOffset="79113.9114">20108 9137 0,'0'0'15,"-17"0"-15,34 0 16,1 0 0</inkml:trace>
  <inkml:trace contextRef="#ctx0" brushRef="#br0" timeOffset="79385.634">20461 9349 0,'0'0'0,"18"17"0,17-17 16,-17 18-16,-1 0 15,1-18-15,0 35 16,-18-18-16,-18 19 16,0-19-16,-17 19 15,17-19-15,18 36 16,0-18-16,36 1 15,-1-19 1,0 1-16,53-18 16,-52 0-16,34 0 15</inkml:trace>
  <inkml:trace contextRef="#ctx0" brushRef="#br0" timeOffset="79654.1594">20973 9578 0,'0'0'15,"35"-18"-15,-17 1 0,17-1 16,-18 0-16,19 1 0,-1-19 16,-17 19-16,-18-1 15,-18 18-15,0 0 16,-17 0-16,0 53 15,0-35-15,35 17 16,0-17-16,0-1 0,35 1 16,-18 0-16,36-1 0,-17-17 15,70 0-15,-54 0 16</inkml:trace>
  <inkml:trace contextRef="#ctx0" brushRef="#br0" timeOffset="80253.8046">22472 9437 0,'-18'-18'15,"1"18"-15,-19-35 16,1 35-16,17 0 16,-34 0-16,34 0 15,-17 35 1,17-17-16,36 35 15,-18-36-15,35 1 0,35 17 16,-17-17-16,53-18 16,-53-18-16,18-17 15,-54 17 1,-17 1-16,0-19 0,0 19 16,-17-18-16,-54-36 15,36 53-15,0 1 16,-1-19-16,1 19 0,17 17 15,1-18-15,17 1 0,17 17 16,36 17 0,0-17-16</inkml:trace>
  <inkml:trace contextRef="#ctx0" brushRef="#br0" timeOffset="80481.9293">22772 8890 0,'0'0'16,"-18"-53"-16,1 18 0,-1 17 0,18 1 16,0 34-1,0 54-15,18-18 16,17 52 0,-18-34-16,36 53 15,-35-72-15,35 37 16,-35-54-16,17 18 15,-35-36-15</inkml:trace>
  <inkml:trace contextRef="#ctx0" brushRef="#br0" timeOffset="80610.1471">22772 9260 0,'0'0'15,"70"0"-15,-17 0 16,-17-17-16,69 17 15,-69 0-15,34 0 16,-52 0-16</inkml:trace>
  <inkml:trace contextRef="#ctx0" brushRef="#br1" timeOffset="86682.1778">24112 8908 0,'0'-18'16,"0"36"15,0 17-31,0 18 15,18 70-15,0-70 16,-18 106-16,0-88 16,17 52-16,1-52 15,-18-36-15,18 18 16,-18-36-16,17 19 16,1-36-16,-1 17 0,-17-34 0</inkml:trace>
  <inkml:trace contextRef="#ctx0" brushRef="#br1" timeOffset="87294.6831">24077 8837 0,'0'0'0,"18"0"16,35 0 0,0 18-1,-1-18-15,90 17 16,-54-17-16,0 0 0,0 0 16,124 0-16,-124 0 15,18-17-15,70 17 16,-17-18-1,-106 18-15,17 0 16,-52 18-16,0-1 16,-1 1-16,-17 0 15,-17-1-15,17 19 16,0-19-16,0 18 16,0 1-16,0-1 15,0 0-15,17 1 16,-17 17-16,0-1 0,18 72 15,0-54-15,-18-17 16,0 0-16,17-17 0,1 52 16,-18-53-16,0 36 15,0-54-15,-18 36 16,1-18-16,-19 1 16,19-36-16,-71 35 15,35-35-15,-88 18 16,35-18-16,-106 0 15,106 0 1,0 0-16,-17 0 16,17-18-16,0 18 0,36 0 15,17-18-15,17 18 0,1-17 16,35-1-16,0 0 0,18-17 16</inkml:trace>
  <inkml:trace contextRef="#ctx0" brushRef="#br1" timeOffset="87706.2459">24606 8890 0,'0'0'0,"0"-18"0,18 1 15,-36 17 1,-17 35 0,0 0-16,-36 53 15,36-35-15,0 0 0,-1-17 16,-17 52-16,18-71 16,17 36-16,18-35 15,18-18 1,17-18-16</inkml:trace>
  <inkml:trace contextRef="#ctx0" brushRef="#br1" timeOffset="87927.8367">24906 8890 0,'-18'18'16,"36"-36"-16,-53 53 0,-53 36 15,35-18-15,-71 70 16,71-35-16,-70 54 16,88-72-16,-18 18 15,35-52-15,0-19 16,36 1-16,-18-1 0,35-17 16,18-35-16</inkml:trace>
  <inkml:trace contextRef="#ctx0" brushRef="#br1" timeOffset="88139.8691">25083 9031 0,'0'0'15,"-89"88"-15,36-35 0,-17 0 16,-71 88-16,70-70 15,-52 52-15,70-70 16,0-18-16,35 1 16,-17 17-16,35-36 15</inkml:trace>
  <inkml:trace contextRef="#ctx0" brushRef="#br1" timeOffset="88349.9907">25224 9243 0,'-53'70'16,"106"-140"-16,-142 193 0,37-52 0,-19-18 16,0 17-16,-70 89 15,71-106-15,-18 53 16,70-89-16,0 19 15,36-19-15,0-34 16</inkml:trace>
  <inkml:trace contextRef="#ctx0" brushRef="#br1" timeOffset="88534.2215">25400 9437 0,'-53'70'15,"106"-140"-15,-141 193 0,-18-17 16,53-53-16,-53 71 16,71-89-16,17 18 15,1 0 1,34-53-16</inkml:trace>
  <inkml:trace contextRef="#ctx0" brushRef="#br1" timeOffset="88689.6363">25541 9648 0,'0'18'15,"0"0"-15,-53 35 16,36-18-16,-19 36 16,19-36-16,-19 0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2:26:27.197"/>
    </inkml:context>
    <inkml:brush xml:id="br0">
      <inkml:brushProperty name="width" value="0.10583" units="cm"/>
      <inkml:brushProperty name="height" value="0.10583" units="cm"/>
      <inkml:brushProperty name="color" value="#0070C0"/>
    </inkml:brush>
  </inkml:definitions>
  <inkml:trace contextRef="#ctx0" brushRef="#br0">20461 12841 0,'-18'0'16,"36"0"15,0 0-15,-1 0-1,36 0-15,-35 0 16,0 0-16,52 0 16,1 0-1,-18 0-15,35 0 16,-35 0-16,0 0 0,0 0 15,-1 0-15,-16 0 16,17 18-16,0-18 0,52 17 16,-52-17-16,71 0 15,-54 0-15,89 0 16,-71 0 0,1 0-16,-1-17 0,88-1 15,-88 18-15,106 0 16,-105 0-16,16 0 15,1 0-15,88 0 16,-88 0-16,0 0 0,17 0 16,-17 18-16,123-18 15,-105 17-15,-18-17 0,17 0 16,-17 0-16,88 18 16,-106-18-16,71 0 15,-106 0-15,18 0 16,-19 18-16,-16-18 0,-1 0 15,0 0-15,-70 0 16,-18-18 0</inkml:trace>
  <inkml:trace contextRef="#ctx0" brushRef="#br0" timeOffset="12407.0363">24148 11606 0,'0'-17'0,"-18"17"16,-17 0 0,17 0-16,0 0 0,1 0 15,-1 0-15,-17 0 16,17 0-16,1 0 15,-54 0-15,53 0 16,-34-18-16,16 18 16,-17 0-16,0 0 0,-70-18 15,52 18-15,-52 0 16,52-17-16,1 17 16,-1 0-16,-35-18 15,53 18-15,18 0 0,-35 0 16,34 0-16,36 18 15,-17-18-15,-1 0 16,18 35-16,0-17 16,-18-1-1,18 1-15,0 0 0,0-1 16,18 19 0,-18 17-1,0-18-15,0 53 16,0-35-16,0 53 15,0-36-15,0-17 16,0 18-16,0 35 16,0-53-16,18 52 0,-1-69 15,-17-1-15,18 0 16,-18 0-16,0 18 16,0-35-16,0 17 0,0-17 15,0 0-15,18-1 16,-1-17-1,19 18 1,-19-18-16,18 17 0,1-17 16,-1 0-16,53 18 15,-35 0-15,18-1 16,-18 1-16,88 0 16,-53-1-16,0 1 0,0 0 15,18-18-15,123 17 16,-123-17-16,0 0 0,88-17 15,-106 17-15,18-18 16,-71 18-16,1-18 16,-1 18-16,0 0 15,-35-17-15,0-1 16,-17 18-16,-19-53 16,19 35-16,-19-34 15,1 16-15,0-17 0,-18-88 16,35 71-16,1-107 15,17 89 1,0 0-16,0 0 0,17-71 16,1 88-16,17-52 15,-35 70-15,18 0 16,0 18-16,-18 0 0,17-1 16,1-17-1,-1 53-15,-17-17 16,-17 17-1,-54 0-15,18 0 16,0 17-16,-105 1 16,87 0-16,-123 35 15,106-36-15,-18 1 16</inkml:trace>
  <inkml:trace contextRef="#ctx0" brushRef="#br0" timeOffset="31114.7277">23336 13776 0,'-35'18'15,"17"-1"-15,-17 36 16,17-18-16,-17 54 16,35-36-16,-17 35 15,17-35 1,0 35-16,0-53 15,35 0-15,-18-17 16,36-36-16,-17 1 16,52-54-16,-53 36 15,0-53 1,-17 52-16,-18-52 16,-18 53-16,-17-36 15,17 54-15,1-1 16,-1 1-16,1 17 0,-1 17 15,18 1 1</inkml:trace>
  <inkml:trace contextRef="#ctx0" brushRef="#br0" timeOffset="31281.1713">23777 14093 0,'18'18'0,"-36"-36"0,54 54 16,-19-36-1,1 17-15</inkml:trace>
  <inkml:trace contextRef="#ctx0" brushRef="#br0" timeOffset="31688.8555">24271 13741 0,'0'0'16,"0"35"-1,-18 36 1,1-19-16,-1 19 0,1 52 16,-1-70-16,18 0 15,0 0-15,18 0 0,-1-18 16,1 1-1,-1-19-15,19 1 0,-19 0 0,19-18 16,-1-36-16,0 19 16,-17-19-16,0 19 0,-18-54 15,-18 36-15,-35-18 16,18 35-16,-71 36 16,53 0-1</inkml:trace>
  <inkml:trace contextRef="#ctx0" brushRef="#br0" timeOffset="62229.5704">25665 12171 0,'17'0'15,"19"0"1,-1 0-16,18 0 16,-18 0-16,36 0 0,-19 17 15,19-17-15,52 0 16,-52 0-16,0 0 0,-18 0 16,-1 0-16,1 0 0,-17-17 15,17 17-15,-36-18 0,36 1 16,-53-1-1,-18 18 1</inkml:trace>
  <inkml:trace contextRef="#ctx0" brushRef="#br0" timeOffset="62641.5967">26264 11836 0,'-35'0'16,"0"17"-1,-53 19-15,35-1 16,-18-17-16,18 17 0,0 0 16,-70 18-16,70-18 15,18 1-15,-18-19 0,0 36 16,35-35-16,0 17 16,18-17-1,36 17-15,-1-17 16,0-1-16,18 1 0,0 0 15,18 17-15,70 0 16,-71-17-16,54 17 16,-71-17-16,-36-18 15</inkml:trace>
  <inkml:trace contextRef="#ctx0" brushRef="#br0" timeOffset="73764.7081">25506 14058 0,'17'0'31,"1"0"-31,0 0 16,17 18-16,0-18 16,71 17-16,-35-17 15,-1 0-15,1 0 0,88 0 16,-89 0-1,54 0-15,-89 0 16,0 0-16,0 0 0,-17 0 16,0-17-16,-1 17 0</inkml:trace>
  <inkml:trace contextRef="#ctx0" brushRef="#br0" timeOffset="76433.0588">25912 13794 0,'-36'17'15,"19"-17"-15,-36 36 16,35-19-16,-17 1 16,0-1-16,-18 1 15,17 0-15,-34 17 16,34-35-16,1 18 16,0-1-16,17 1 15,-17 0-15,17-18 0,18 17 0,0 1 16,0-1-1,18-17-15,17 18 16,1 0-16,16-1 16,-16 1-16,-1 0 15,0 17-15,36 18 16,-36-35-16,0 52 16,-17-52-16,0-1 0</inkml:trace>
  <inkml:trace contextRef="#ctx0" brushRef="#br0" timeOffset="83263.3941">23001 14799 0,'18'0'31,"52"35"-15,-17-35-16,88 18 16,-52 0-16,122-18 15,-87-18-15,158 0 16,-141 1-16,106-19 15,-159 19-15,0 17 16,18-18-16,-35 18 16,-71-18-16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6:49:14.19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16396 6722 0,'0'0'0,"-25"0"0,25 0 16,0-25-16,0 25 0,0 0 15,0 0-15,0 0 0,0 0 16,0 0-16,0 0 15,0 0-15,0 0 16,0 0-16,0 0 16,0 0-16,25 0 0,-25 0 15,0 25-15,0-25 0,25 0 0,-25 0 16,25 0-16,-25 0 0,24 0 0,-24 0 15,25 0-15,0 0 0,0 0 0,0 0 16,-1 0-16,1 0 0,0 0 0,0 0 16,0 0-16,-1 0 0,1 0 0,0 0 15,0 0-15,24 0 0,-24 0 16,0 0-16,0 0 0,0 0 15,24-25-15,1 25 0,-50 0 0,25 0 16,-1 0-16,1 0 0,0 0 0,0 0 0,-25 0 16,25 0-16,-1 0 0,1 0 0,0 0 15,0 0-15,0 0 0,-1 0 0,26 0 16,-25 0-16,-25 0 0,25 0 0,-1 0 15,1 0-15,0 0 0,25 0 16,-25 0-16,-1 0 0,1 0 0,0 0 0,-25-25 16,25 25-16,0 0 0,-1 0 15,1 0-15,25 0 0,-25 0 16,-1 0-16,1 0 0,0 0 0,0-24 15,-25 24-15,49 0 0,-24 0 16,0 0-16,0 0 0,0 0 0,-1 0 0,1 0 16,0 0-16,0 0 0,0 0 0,-1 0 0,1 0 15,25 0-15,-25 24 0,24-24 0,-24 0 16,-25 0-16,25 0 0,0 0 15,-1 0-15,1 0 0,0 0 0,25 0 0,-25 0 16,-1 0-16,1 0 0,50 0 16,-51 0-16,26 0 0,-25-24 0,49 24 15,-49 0-15,0 0 0,0 0 0,24 0 16,-24 0-16,0 0 0,0-25 15,24 25-15,1 0 0,-25 0 0,49 0 16,-49 0-16,24 0 0,26 0 16,-50 0-16,24 0 0,-24 0 15,25 0-15,-25 0 0,24 0 0,-24 0 16,124 0-16,-100 0 0,-24 0 15,25-25-15,-1 25 0,26 0 16,-26 0-16,-24 0 0,0 0 0,25 0 0,-26 0 16,26 0-16,-25 0 15,74 0-15,-74 0 0,24 0 0,-24 0 16,0 0-16,25 0 0,-26-25 0,1 25 0,25 0 15,-25 0-15,0 0 0,24 0 0,-24 0 16,25 0-16,-26 0 0,26-25 0,0 25 16,-1 0-16,1 0 0,-25 0 0,24 0 15,-24 0-15,25 0 0,-26-24 0,26 24 16,-25 0-1,24 0-15,26 0 0,-50 0 0,-1 0 0,1 0 0,0 0 16,0 0-16,24 0 0,-24 0 16,50 0-16,-50 0 0,24 0 15,1 0-15,-25 0 0,-1 0 0,26 0 16,0 0-16,-26 0 0,1 0 0,0 0 15,25 0-15,-1 0 0,-24 0 16,49 0-16,-49 0 0,0 0 16,0 0-16,24-25 0,-24 25 0,0 0 0,0 0 15,0 0-15,-1 0 0,1 0 0,0 0 16,0 0-16,0 0 0,-1 0 0,1 0 0,0 0 15,0 0-15,25 0 0,-26 0 0,1 0 16,0 0-16,0 0 0,24 0 0,-24 0 0,0 0 0,25 0 16,-26 0-16,1 0 15,50-25-15,-51 25 0,1 0 16,25 0-16,24 0 0,-24 0 0,-25 0 15,-1 0-15,1 0 0,0-25 0,0 25 0,0 0 0,24 0 16,-24 0-16,0 0 0,0 0 0,-1 0 16,1 0-16,0 0 0,49 0 0,-49 0 15,0 0-15,0-25 0,0 25 0,0 0 16,-1 0-16,1 0 0,25 0 15,-25 0-15,-1 0 0,26 0 16,-25 0-16,49-24 0,-49 24 16,0 0-16,-25 0 0,25 0 15,-1 0-15,51 0 16,-50 0-16,-1 0 0,1-25 0,-25 25 0,25 0 0,0 0 15,0 0-15,-1 0 0,1 0 0,0-25 16,0 25-16,0 0 0,-1 0 0,1 0 0,0 0 16,0 0-16,0-25 0,-1 25 0,1 0 0,0 0 15,0 0-15,0 0 0,0 0 0,-1 0 0,1 0 16,0-25-16,0 25 0,0 0 0,24 0 15,-24 0-15,25 0 0,-26-24 16,1 24-16,25 0 16,-25 0-16,-1 0 0,1 0 0,0 0 0,0-25 0,-25 25 15,25 0-15,-1 0 0,1 0 0,-25 0 16,25 0-16,-25 0 0,25 0 0,0 0 15,-1 0-15,1-25 0,0 25 16,0 0-16,0 0 0,-25 0 0,24 0 16,1 0-16,-25 0 0,50 0 15,-50 0-15,25 0 0,-1 0 0,1 0 16,0 0-16,0 0 0,25-25 15,-50 25-15,49 0 0,-24 0 0,-25 0 16,25 0-16,0 0 0,-25 0 0,24 0 0,-24 0 16,25 0-16,-25 0 0,0-25 0,25 25 0,-25 0 15,0 0-15,25 0 0,-25 0 16,25 0-16,-25 0 0,0 0 0,24 0 15,-24-24-15,25 24 0,-25 0 0,25 0 16,-25 0-16,25 0 0,-25 0 0,25-25 0,-25 25 16,24 0-16,-24 0 0,25 0 15,-25 0-15,25-25 0,-25 25 0,25 0 0,-25 0 16,0 0-16,0 0 0,0 0 0,25 0 15,-25-25-15,0 25 0,0 0 16,0 0-16,24-25 0,-24 25 16,0 0-16,25-24 0,-25 24 15,25-25-15,0 0 0,-25 0 0,0 25 16,25-25-16,-1 1 15,1-26-15,-25 25 16,25 0-16,0 0 0,-25 1 0,0 24 0,0-25 16,0 25-16,25-25 0,-25 25 0,0-25 15,0 25-15,0-25 0,0 1 0,0 24 0,0-25 16,0 0-16,0 25 0,0-25 0,0 0 15,0 1-15,24-1 0,-24 25 0,0-25 16,0 0-16,0-24 0,0 24 0,0 0 16,0-25-16,0 26 15,0-26-15,0 25 0,25-24 0,-25 24 16,0 0-16,0 0 0,0 0 0,0 1 15,0-1-15,0 0 0,0 0 16,0 0-16,-25-49 0,25 49 16,0 0-16,-24-24 0,24 24 0,0 0 15,0 0-15,-25 25 0,25-25 0,-25 1 0,25 24 16,0-25-16,-25 0 0,0 0 15,25 25-15,-24-25 0,-1 25 0,25-24 16,-25 24-16,-25-25 0,1 0 0,24 25 0,0 0 16,-24-25-16,24 25 15,-74-25-15,24 1 0,26 24 0,-1-25 0,0 25 16,1-25-16,-1 25 0,0-25 15,1 25-15,-1-25 0,1 25 0,-1-24 0,0 24 16,1 0-16,-1-25 0,1 25 0,-75-25 16,74 25-16,-24 0 0,24-25 0,-24 25 15,24 0-15,-24 0 0,-1 0 0,1 0 0,24 0 0,-24-25 16,-1 25-16,1 0 0,-25 0 15,-50 0-15,74 0 0,-98-24 16,98 24-16,-98-25 0,98 25 0,-24 0 16,25-25-16,-1 25 0,26 0 0,-26 0 15,26-25-15,-26 25 0,26 0 0,-51-25 16,51 25-16,-50 0 0,24 0 15,-24 0-15,49 0 0,-74 0 0,50 0 16,-1 25-16,-98-25 16,98 0-16,-123 25 0,99-25 0,0 0 15,-1 25-15,1-25 0,25 0 0,-125 0 16,100 25-16,-75-25 0,100 0 0,0 0 15,-1 0-15,1 0 0,-50 0 16,74 0-16,0 0 0,-24 0 0,24 0 16,-24 0-16,24 0 0,1 0 0,-1 0 15,25 0-15,-24 0 0,-1 0 0,-24 0 16,24 0-16,-74 0 0,75 0 0,-1 24 15,0-24-15,-24 0 0,24 25 0,1-25 16,-75 25-16,0 0 0,74-25 16,0 0-16,1 0 0,-1 25 0,1-25 0,-1 0 15,0 0-15,1 24 0,-1-24 16,1 0-16,-26 25 0,26-25 0,24 0 15,-25 0-15,-24 0 0,49 25 0,-50-25 16,51 0-16,-26 0 0,25 0 0,-24 0 16,24 0-16,-25 0 0,1 0 15,24 0-15,-50 25 0,51-25 0,-1 0 16,0 0-16,-74 0 15,74 0-15,0 0 0,0 0 0,-24 0 0,24 0 16,-25 0-16,26 0 0,-1 0 16,0 0-16,-25 0 0,25 0 0,-24 0 15,24 0-15,-25 0 0,26 0 0,-1 0 0,0 0 16,0 0-16,0 0 0,-49 0 15,49 0-15,0 0 0,-24 0 16,24 0-16,0 0 0,0 0 0,25 0 16,-24 0-16,-26 0 0,25 0 0,-24 25 15,24-25-15,-25 0 0,25 0 16,1 0-16,-1 24 0,0-24 0,0 0 15,0 0-15,-24 25 0,24-25 0,0 0 16,0 0-16,1 25 0,-1-25 0,0 0 0,0 0 16,0 0-16,0 25 0,1-25 15,-51 0-15,26 25 0,24-25 0,0 0 16,25 0-16,-25 24 0,-24-24 15,24 0-15,0 25 0,0-25 0,0 25 16,-24-25-16,-1 25 0,1 0 0,24-25 16,0 24-16,-49 1 0,49 0 15,-50 0-15,26-25 0,24 25 16,0-25-16,0 0 0,-24 24 15,49-24-15,-25 25 0,0-25 0,25 0 0,-25 25 16,0-25-16,1 25 16,-1-25-16,-25 25 0,25 0 0,1-25 0,24 24 15,-25-24-15,0 25 0,0-25 0,0 25 16,1 0-16,-1-25 0,0 25 0,0-25 0,25 24 15,-25-24-15,-24 25 0,24 0 0,25-25 16,-25 25-16,0-25 0,25 25 0,-24-1 16,24-24-16,-25 50 0,0-25 0,25-25 15,-25 25-15,25-1 0,-25 1 0,25 0 0,-24 0 16,24-25-16,-25 25 0,25-1 0,0 1 15,0-25-15,-25 25 0,25 25 0,0-50 16,0 24-16,0 1 0,0-25 16,0 25-16,0 25 0,0-26 0,0-24 15,0 25-15,0 0 0,25 0 16,-25 0-16,0-1 0,0 1 0,0 0 0,0 0 15,0 0-15,0 0 0,0 24 0,0 1 16,0-25-16,0-1 0,0 1 0,0 0 0,0 25 16,0-50-16,0 49 15,0-24-15,0 0 0,25 0 0,-25-1 16,0 1-16,49 25 15,-24-25-15,-25-25 0,25 24 0,0-24 16,-25 25-16,49-25 16,-49 25-16,25-25 0,0 0 0,-25 25 0,25-25 15,-1 0-15,1 25 0,0-25 0,0 24 16,24-24-16,-24 0 0,0 0 0,0 0 15,0 0-15,-1 0 0,1 0 0,0 0 0,0 0 16,0 0-16,49 0 16,-49 0-16,0 0 0,0 0 15,-1 0-15,1 0 0,0 0 0,-25 0 0,25 0 0,0 0 16,-25 0-16,24 0 0,-24 0 0,25 0 15,-25 0-15,25 0 0,0-24 0,-25 24 16,25 0-16,-1-25 16,1 25-16,0-25 0,0 25 0,0-25 0,-25 25 0,24 0 15,1-25-15,-25 25 0,25-24 16,-25 24-16,25 0 0,-25 0 0,0-25 15,0 25-15,25 0 0,-25-25 0,24 25 16,-24 0-16,0 0 0,0 0 16,25 0-16,-25 0 0,25 0 0,-25 0 0,25 0 15,-25 0-15,25 0 0,-1 0 16,1 0-16,25 25 0,-25-25 0,-1 0 15,1 25-15,0-1 0,-25-24 0,25 25 0,0-25 16,-1 25-16,-24 0 0,25-25 0,-25 25 0,25-1 16,-25-24-16,25 25 0,-25 0 15,0-25-15,25 25 0,-25-25 0,0 25 16,25-25-16,-25 24 0,24 1 0,-24-25 15,0 0-15,0 0 0,25 25 0,-25-25 16,0 0-16,25 0 0,-25 0 0,25 0 16,0 0-16,-1 0 0,-24 0 0,50 0 15,-25 0-15,24-25 16,-49 25-16,50 0 0,-25 0 0,0 0 15,-1 0-15,1 0 0,0 0 0,-25 0 16,25 0-16,24 0 0,-49 0 0,25 0 0,0 0 16,-25 0-16,25 0 0,-25 0 15,25-25-15,-25 25 0,24 0 0,-24 0 16,0 0-16,25 0 0,-25 0 0,25 0 0,-25 0 15,25 0-15,0 0 0,-25-24 16,49 24-16,-49 0 0,25-25 0,0 25 0,0 0 16,-1 0-16,26-25 0,-25 25 15,24-25-15,-24 25 0,0 0 16,0 0-16</inkml:trace>
  <inkml:trace contextRef="#ctx0" brushRef="#br0" timeOffset="67626.868">22845 12898 0,'0'0'0,"0"0"15,0 0-15,0 0 0,0 0 16,0 0-16,25 0 0,-25 0 15,25 0-15,-25 0 0,0 0 16,0 0-16,0 0 0,25 0 16,-25 25-16,0-25 0,0 0 0,0 0 0,0 0 15,0 0-15,0 0 0,0 25 0,24-25 16,-24 0-16,0 25 15,0-25-15,25 0 0,-25 25 0,0-25 0,0 24 16,25-24-16,-25 25 0,0-25 0,25 25 16,-25-25-16,0 0 15,25 50-15,-25-50 0,0 24 16,24-24-16,-24 25 15,0-25-15,0 0 0,0 0 0,0 25 16,0-25-16,0 0 0,0 0 0,25 0 16,-25 0-16,0 0 0,0 0 0,0 0 0,0 0 15,0 0-15,25 0 16,-25 0-16,50-25 0,-50 25 15,24-25-15,-24 25 0,25-24 0,0 24 16,0-25-16,24 0 0,1-25 0,-25 50 16,0-24-16,-1-1 0,1 0 0,0 25 15,0-25-15,24 0 0,-24 25 0,0-24 0,0-1 16,0 25-16,-1-25 0,1 0 15,25 25-15,-25-25 0,-1 25 0,1-24 0,-25 24 16,25-25-16,25 0 0,-25 25 16,-1-25-16,1 25 0,-25 0 0,25 0 0,-25 0 15,25 0-15,-25-25 0,0 25 0,25 0 0,-25 0 16,0 0-16,0 0 0,0 25 15,0-25-15,24 0 0,-24 0 16,0 0-16,0 0 16,0 0-16,0 0 0,0 0 15,0 0-15,-24 0 0,24 0 0,0 25 16,0-25-16,0 0 15,0 0-15</inkml:trace>
  <inkml:trace contextRef="#ctx0" brushRef="#br0" timeOffset="72398.1409">23837 13345 0,'0'0'0,"0"-25"15,-25 25-15,25 0 0,-24 25 16,-1-25-16,25 0 0,-25 0 15,0 0-15,0 0 16,1 25-16,-1-25 0,25 0 0,0 0 16,-25 0-16,0 0 0,25 0 15,-25 0-15,25 0 0,0 0 0,-24 25 0,24-25 16,-25 0-16,0 0 0,25 0 15,-25 24-15,0-24 0,25 0 16,-49 25-16,49-25 0,-25 25 0,-25-25 16,50 25-16,-49-25 0,49 0 15,-25 25-15,0-25 0,0 24 16,1-24-16,-26 50 15,50-50-15,-25 0 0,25 25 0,-25 0 16,1-25-16,-1 24 0,25 1 0,-25-25 16,25 25-16,-25 0 0,0-25 15,1 49-15,-1-49 0,25 25 0,-25 0 16,25 0-16,-25-25 0,0 25 0,1-1 0,24 1 15,-25 0-15,0 0 0,0 0 0,0-1 0,25 1 16,-25 0-16,25 0 0,-24 0 0,24-1 0,0 1 16,-25 0-16,25-25 0,0 25 0,0 0 15,0-1-15,0 1 0,0-25 0,0 25 16,0 0-16,0 0 0,0 0 0,0-1 0,25 1 15,-25-25-15,0 25 0,0 0 16,0 0-16,0-25 0,24 24 0,-24 1 0,0-25 16,0 25-16,0 0 0,0-25 0,0 25 0,25-1 15,-25-24-15,0 25 16,25 0-16,-25 0 0,25 0 15,-25-1-15,25 1 0,0 0 0,-25-25 0,24 25 16,-24 0-16,50-1 0,-25 1 16,-25-25-16,25 25 0,-1-25 0,-24 25 15,25-25-15,0 0 0,0 25 0,0-25 16,-1 24-16,1-24 0,0 0 15,0 25-15,0-25 0,-25 0 0,24 0 0,1 25 16,0-25-16,0 0 0,0 0 0,-1 25 0,1-25 16,0 0-16,0 0 0,0 0 0,-1 0 15,1 25-15,0-25 0,-25 0 16,50 0-16,-26 0 0,1 0 0,0 0 0,0 0 15,0 0-15,24 0 0,1-25 16,-25 25-16,24 0 0,1 0 0,-25 0 0,0-25 16,-1 25-16,26 0 0,-25 0 15,0 0-15,-1-25 0,1 25 16,0 0-16,0 0 0,0-25 0,-1 25 0,1 0 15,0 0-15,0 0 0,-25-24 0,49 24 16,-24 0-16,25-25 0,-25 25 16,49-25-1,-74 25-15,25-25 0,0 25 0,-1 0 16,-24-25-16,50 1 0,-25 24 0,0-25 0,-1 25 15,-24-25-15,50 0 0,-25 0 0,0 25 16,-1-24-16,1-1 0,-25 25 16,25-25-16,25 0 0,-50 0 0,25 25 15,-1-24-15,-24 24 0,25-25 0,0 0 16,0 25-16,-25-25 0,25 25 0,-1-49 15,-24 49-15,0-25 0,25 25 0,-25-25 0,25 25 16,-25-25-16,0 25 0,0-25 0,25 25 16,-25-24-16,0 24 0,0-25 0,25 25 0,-25 0 15,0-25-15,0 0 16,0 25-16,0-25 0,0 25 0,0-25 15,0 25-15,0-24 0,0-1 0,0 0 0,0 25 16,0-25-16,0 0 0,0 25 0,0-24 16,0-1-16,0 25 0,-25-25 0,25 25 15,0 0-15,0-25 0,0 25 0,0-25 0,0 25 16,0 0-16,-25-24 0,25-1 15,-25 25-15,25 0 0,0-25 16,-25 25-16,1-25 0,24 0 0,0 25 16,-25-24-16,25 24 0,0-25 0,-25 25 15,25-25-15,0 0 0,-25 25 16,25-25-16,0 25 0,-25-24 0,25 24 15,0 0-15,0-25 0,-24 25 0,24 0 16,0 0-16,-25 0 0,25-25 16,-25 25-16,25 0 0,-25-25 0,25 25 15,0 0-15,-25-25 0,0 25 16,25 0-16,-24-24 0,24 24 15,-25-25-15,25 25 0,-25 0 0,25-25 0,0 25 16,-25 0-16,25 0 0,0 0 16,-25-25-16,25 25 0,0 0 0,-24 0 15,24 0-15,-25 0 0,25 0 16,-25-25-16,25 25 0,0 0 0,-25 0 15,25 0-15,-25 0 0,25 0 0,-24-24 16,24 24-16,-25 0 0,25-25 0,-25 25 16,25 0-16,-25 0 15,0-25-15,25 25 0,-24 0 16,24 0-16,-25 0 0,25 0 0,0 0 15,-25 0-15,25 0 0,-25 0 0,25 0 0,-25 0 16,25 0-16,-24 0 0,-1 0 0,25 0 16,-25 0-16,25 0 0,-25 0 0,0 0 15,1 25-15,24-25 0,-25 0 16,25 0-16,-50 25 15,25-25-15,1 0 0,24 0 16,-25 0-16,0 0 0,25 0 0,0 0 16,-25 0-16,25 0 0,0 0 0,-25 0 0,25 0 15,0 0-15,-24 0 0,24 0 0,0 0 0,-25 24 16,25-24-16,0 0 0,-25 0 0,25 0 15,-25 0-15,25 0 0,-25 0 16,25 25-16,-25-25 0,1 0 0,24 25 16,0-25-16,-25 0 0,25 0 15,0 0-15,0 0 16,0 0-16,-25 0 0,25 0 0,0 0 15,0 0-15,0 0 0,0 0 0,0 0 0,0 0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6:50:46.83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16222 12700 0,'0'-25'0,"0"25"0,0 0 15,0 0-15,0 0 16,0 0-16,0 0 0,0 0 15,0 0-15,0 0 16,0 0-16,0 0 0,0 0 16,0 0-16,0 0 0,25 25 15,-25-25-15,0 25 16,25 0-16,0-1 0,-1 1 15,-24 0-15,25 0 0,-25-25 0,25 49 16,0-24-16,-25 0 0,25 0 16,24 49-16,-24-74 15,-25 25-15,25 0 0,-25 0 16,25-1-16,-25-24 0,25 25 0,-25-25 15,0 0-15,0 0 0,0 0 16,0 0-16,24 0 16,-24 0-16,0 0 0,25 0 0,-25-25 0,25 1 15,25-1-15,-26 0 0,1 0 0,0 0 16,0 1-16,24-1 0,1 0 15,-25 0-15,74-24 0,-49-1 0,24 25 16,-24-24-16,49-26 0,0 1 16,25-1-16,-74 51 0,-1-26 15,1 25-15,124-124 16,-75 75-16,-25 24 15,-49 50-15,49-49 16,-49 24-16,-25 25 0,25-25 16,0 25-16,-25 0 0,0 0 0,0 0 15,25 0-15,-25 0 16,0 0-16,0 0 0,0 0 0,0 0 15,0 0-15,0 0 0,0 25 0,0-25 16,0 0-16,0 0 0,0 0 0,0 0 16,0 0-16,-25 25 0,25-25 0,-25 0 15,25 0-15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28.34025" units="1/cm"/>
          <inkml:channelProperty channel="Y" name="resolution" value="28.33948" units="1/cm"/>
          <inkml:channelProperty channel="T" name="resolution" value="1" units="1/dev"/>
        </inkml:channelProperties>
      </inkml:inkSource>
      <inkml:timestamp xml:id="ts0" timeString="2021-04-05T06:51:53.55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2381 9823 0,'-25'0'0,"25"0"0,0-25 16,0 25-16,0 0 0,-24 0 0,24 0 15,0 0-15,0 0 0,0 0 16,0 0-16,0 0 16,0 0-16,0 0 15,0 0-15,0 0 16,0 0-16,0-25 0,0 25 15,0 0-15,24 0 0,-24 0 0,0-25 16,25 25-16,-25 0 0,25-25 0,-25 25 16,25 0-16,-25 0 0,0-24 0,25 24 15,-25 0-15,24 0 0,-24 0 0,0-25 16,0 25-16,25 25 0,-25-25 0,0 0 15,0 0-15,25 24 0,0 1 16,-25 0-16,0-25 0,25 0 16,-25 50-16,0-26 15,0 1-15,-25 25 16,0-25-16,0 24 0,25-49 0,-25 25 15,1 0-15,24-25 16,-25 25-16,25-25 0,-25 0 16,25 0-16,0 0 0,0 0 0,0 0 15,0 0-15,0 0 0,0 0 0,0-25 16,0 25-16,0 0 0,0 0 0,0-25 15,25 25-15,-25 0 0,0 0 0,0-25 0,25 25 16,-25 0-16,24 0 0,1-25 0,-25 25 16,25 0-16,0 0 0,0 0 15,-1 0-15,-24 0 0,25 0 16,0 0-16,-25 0 0,25 0 0,-25 0 15,0 25-15,25 0 16,-25-25-16,0 0 0,0 25 0,0-25 0,-25 25 0,25-25 16,0 25-16,0-1 0,0-24 15,0 0-15,-25 25 0,25 0 0,-25-25 16,25 25-16,0-25 0,-25 25 15,1-25-15,24 0 0,-25 24 0,25-24 16,-25 25-16,0-25 0,25 0 16,0 0-16,-25 0 0,25 0 0,-24 0 15,24 0-15,0 0 0,-25 0 0,25 0 16,0 0-16,0 0 0,0 0 15,0-25-15,-25 25 0,25 0 0,0 0 16</inkml:trace>
  <inkml:trace contextRef="#ctx0" brushRef="#br0" timeOffset="1693.0968">2406 9847 0,'-25'0'15,"25"0"-15,0 0 0,0 0 0,-25 0 0,25 0 16,0 0-16,-24 25 0,24-25 15,-25 25-15,25-25 0,0 25 16,0 24-16,0-49 0,25 75 16,-25-75-16,24 25 0,-24 0 0,25-25 15,-25 24-15,25 1 0,0-25 16,0 25-16,24-25 0,-24-25 15,0 25-15,0-25 16,-1 1-16,-24-1 16,0 0-16,-24 0 0,24 25 0,-25-25 15,25 25-15,-25 0 16,0-25-16,25 25 0,-25 25 0,1-25 0,24 0 15,-25 25-15,25-25 0,0 0 16,-25 25-16,25 0 0,0-25 0,0 25 0,0-25 16,0 24-16,0 1 0,25-25 15,-25 0-15,0 25 0,25-25 16,-1 25-16,1-25 0,0 25 15,-25-25-15,25 24 0,-25-24 16,0 0-16,25 0 0,-25 0 0,0 25 16,0-25-16,24 0 0,-24 0 0,25-25 15,-25 25-15,0-24 0,0 24 16,25-50-16,-25 50 0,0-25 15,0 0-15,0 1 0,-25-1 16,25 0-16,0 25 0,0-25 0,0 25 16,0-25-16,0 25 0,-25 0 0,25 0 0,0 0 15,0 0-15,-24 25 0,24 0 16,-25 25-16</inkml:trace>
  <inkml:trace contextRef="#ctx0" brushRef="#br0" timeOffset="2176.1243">2307 11112 0,'0'0'16,"0"0"-16,0 0 0,0 0 16,0 0-16,0 0 0,0-24 0,0 24 15,0 0-15,0-25 16,25 25-1,-25-25-15,0 0 0,24 25 16,-24-25-16,0 25 0,0-24 0,0 24 16,0 0-16,0-25 15,0 25-15,0 0 0,0-25 0,0 25 0,0 0 16,0 0-16,0 0 0,0 0 15,0 0-15,0 0 0,0 0 0,0 25 16,0-25-16,0 0 16,0 0-16,0 25 0,0-1 0,0 1 0,0-25 15,0 25-15,0-25 16,0 50-16,0-26 0,25 1 0,-25 0 15,0 0-15,0 0 0,25 0 16,-25-25-16,0 24 0,0 1 16,0-25-16,25 25 0,-25-25 0,0 25 15,0-25-15,0 25 0,0-25 16,0 0-16,0 0 15,25 0-15,-25 0 0</inkml:trace>
  <inkml:trace contextRef="#ctx0" brushRef="#br0" timeOffset="2383.1363">2332 11435 0,'0'0'0,"0"0"0,0 0 16,0-25-16,0 25 0,0 0 15,24-25-15,1 1 0,0 24 16,-25-25-16,50 0 0,-26 25 16,1-25-16,25 0 15,-25 1 1</inkml:trace>
  <inkml:trace contextRef="#ctx0" brushRef="#br0" timeOffset="2868.1639">2828 10815 0,'0'-25'0,"-25"25"0,25 0 16,0 0-16,-25 0 0,25 0 15,-25 0-15,25 0 0,-24 0 0,-1 25 16,25-25-16,-25 25 0,0-1 16,25-24-16,0 25 0,-25-25 0,25 25 0,0-25 0,-25 25 15,25-25-15,0 25 16,0-25-16,0 24 0,25-24 15,-25 0-15,25 25 0,-25-25 16,0 0-16,25 0 0,0-25 0,0 25 16,-25 0-16,24-24 15,1-1-15,-25 25 0,0-25 0,25 25 16,-25-25-16,0 0 0,0 25 0,0 0 0,0 0 15,0-24-15,0 24 0,0 0 16,0-25-16,0 25 16,0 0-16,0 0 0,0 0 15,0 0-15,0 0 0,0 0 16,25 25-16,-25-25 0,0 0 0,25 24 15,-25 1-15,24-25 16,-24 25-16,0 0 0,0-25 0,25 25 0,-25-1 16,0 1-16,0-25 0,0 25 0,25-25 15,-25 25-15,0 0 0,0-1 0,0-24 16,0 25-16,0 0 0,25-25 15,-25 25-15</inkml:trace>
  <inkml:trace contextRef="#ctx0" brushRef="#br0" timeOffset="3142.1797">3373 10592 0,'0'0'16,"-24"0"-16,24 0 0,0 0 0,0 0 15,0 0-15,0 0 0,0-25 0,0 25 0,0 0 16,0 25-16,0-25 0,0 0 16,0 0-1,0 24-15,-25 1 0,25 0 0,0 0 16,0-25-16,-25 74 0,0-74 15,25 25-15,-25 25 0,25-26 0,0 1 16,-24 25-16,24-50 0,-25 49 16,0-49-16</inkml:trace>
  <inkml:trace contextRef="#ctx0" brushRef="#br0" timeOffset="3324.1901">3175 10691 0,'0'0'15,"0"0"-15,0 0 0,25 0 0,-25-25 16,0 25-16,49 0 16,-24 0-1,0 25-15,49-25 0,-74 0 0,50 25 16,-50-25-16,25 0 0</inkml:trace>
  <inkml:trace contextRef="#ctx0" brushRef="#br0" timeOffset="3739.2138">3597 10517 0,'24'-25'16,"-24"25"-16,25 0 15,-25-24-15,25 24 0,0-25 16,0 25-16,-25 0 0,0-25 0,25 25 0,-25 0 16,0 0-16,0 0 0,0-25 0,0 25 15,0 0-15,0 0 0,0 0 0,0 0 16,0-25-16,0 25 0,0 0 15,0 0-15,0 0 0,0 0 16,0 0-16,0 0 0,0 0 0,0 0 16,0 0-16,0 0 0,0 0 0,0 0 15,0 0-15,0 0 16,0 25-16,0-25 0,0 0 0,0 25 0,0-25 15,0 25-15,0 0 0,0-1 16,0-24-16,0 25 16,24 0-16,-24 25 0,0-50 15,0 24-15,0 1 0,0-25 0,25 25 16,-25 0-16,0-25 0,0 0 0,0 0 15,0 25-15,-25-25 0</inkml:trace>
  <inkml:trace contextRef="#ctx0" brushRef="#br0" timeOffset="3927.2245">3671 10790 0,'0'0'16,"0"0"-16,25-25 15,-25 25-15,25-25 0,0 1 16,-1 24-16,1 0 0,0-25 0,0 0 16,-25 25-16,25 0 0,-1-25 15</inkml:trace>
  <inkml:trace contextRef="#ctx0" brushRef="#br0" timeOffset="4454.2546">4192 10220 0,'0'-25'16,"-25"25"-16,25 0 0,-25 0 0,25 0 16,0 0-16,-49 25 15,49-1-15,-50-24 16,50 25-16,-25 25 0,1-25 15,24-25-15,0 0 16,0 24-16,0 1 0,24 0 16,-24-25-16,0 0 0,25 0 0,0 0 15,-25 0-15,0 0 0,25-25 16,0 25-16,-1-25 0,-24 1 0,25 24 15,-25 0-15,0-25 0,0 25 0,25-25 16,-25 0-16,0 25 0,0-25 16,0 25-16,0 0 15,0-24-15,0 24 0,0 0 16,0 0-16,0 0 0,0 0 0,0 0 0,0 0 15,0 0-15,0 24 0,25-24 0,-25 0 16,0 0-16,0 25 0,25 0 16,-25-25-16,0 0 0,0 25 0,24-25 15,-24 25-15,25-1 0,-25-24 0,0 25 0,0-25 16,25 25-16,-25-25 15,25 50-15,-25-50 0,0 24 16,0-24-16,0 0 0</inkml:trace>
  <inkml:trace contextRef="#ctx0" brushRef="#br0" timeOffset="4751.2716">4961 9897 0,'0'-25'16,"0"25"-16,-25 0 0,25 0 15,0 0-15,0 0 16,0 0-16,-25 0 0,25 25 15,0-25-15,0 25 16,0 0-16,-24-1 0,24 1 0,0-25 0,0 25 0,-25 0 16,25 0-16,0 0 0,0-1 15,-25 1-15,25 0 0,0 0 0,0-25 16,0 49-16,0-24 15,0-25-15,0 25 0,-25 0 0</inkml:trace>
  <inkml:trace contextRef="#ctx0" brushRef="#br0" timeOffset="4961.2836">4762 10046 0,'0'-25'0,"0"25"0,0 0 0,25-25 15,0 25-15,0 0 16,25 0-16,-50 0 0,24 0 0,26 0 16,-25 0-16,0 25 0,-25-25 15,24 0-15,26 0 0,-25 25 16,-25-25-16</inkml:trace>
  <inkml:trace contextRef="#ctx0" brushRef="#br0" timeOffset="5633.3222">5457 9599 0,'-25'0'0,"25"0"0,0 0 0,0 0 15,0 0-15,0-24 0,0 24 16,-25 24-16,25-24 0,0 0 0,-24 0 16,-1 0-16,25 25 0,-25-25 0,25 0 0,-25 25 15,25-25-15,0 25 0,-25-25 16,25 25-16,0-1 0,0 1 15,0-25-15,0 0 0,0 25 16,25 0-16,-25-25 0,25 25 16,-25-25-16,0 0 0,25 0 15,-25 24-15,25-24 0,-1 0 16,1 0-16,0 0 0,-25 0 15,25 0-15,0 0 0,-25 0 0,24 0 16,-24 0-16,25 0 0,-25 0 16,0 25-16,0-25 15,0 0-15,0 25 0,0-25 0,0 25 16,-25-25-16,25 25 0,-24-1 15,24-24-15,-25 0 0,25 25 0,0-25 16,-25 0-16,25 0 0,-25 25 16,25-25-16,0 0 0,0-25 0,0 25 15,0 0-15,0-25 0,0 1 16,0 24-16,0-25 0,0 0 0,0-25 15,25 50-15,-25-24 0,0-1 0,0 25 16,0-25-16,25 0 0,-25 0 16,25-24-16,-25 24 0,24 0 0,-24 0 15,25 25-15,-25-49 16,25 49-16,-25-25 0,25 0 15,-25 0-15,25 25 0,-25 0 16,0-24-16,0 24 16,0 0-16,24-25 0,-24 25 15,0 0-15,0 0 0,0 0 0,0-25 0,0 25 16,25 0-16,-25 0 0,0 0 15,0 0-15,0 0 16,0 25-16,0-25 0,-25 25 16,25-25-16,-24 24 0</inkml:trace>
  <inkml:trace contextRef="#ctx0" brushRef="#br0" timeOffset="7852.4491">2604 11683 0,'0'0'0,"0"0"15,0 0-15,0 0 0,0 0 16,0 0-16,0-25 0,0 25 16,0 0-16,0 0 0,25 0 15,-25-25-15,25 25 0,-25 0 0,25-24 16,-25 24-16,25 0 0,0-25 15,-1 25-15,26-25 0,-25 0 16,0 25-16,-1 0 0,26-25 16,0 1-16,-26 24 0,1-25 0,0 25 15,0 0-15,24-25 16,1 0-16,49-24 0,-74 49 0,0-25 15,0 25-15,49-50 16,-49 50-16,0-25 0,-25 25 0,49-24 16,-24 24-16,25-25 0,-1 0 15,-24 0-15,0 25 16,25-25-16,-26 0 0,1 25 15,25-24-15,-25-1 0,-1 25 16,1-25-16,0 25 0,25-25 16,-26 0-16,1 25 0,-25 0 0,25-24 0,0 24 15,0 0-15,-25 0 16,24-25-16,1 25 0,0-25 0,-25 25 0,25 0 0,0 0 15,-25-25-15,24 25 0,-24 0 0,25 0 16,-25-25-16,25 25 0,-25 0 16,25-24-16,0 24 0,-25 0 15,24-25-15,1 25 16,-25 0-16,25 0 0,-25 0 0,25-25 15,0 25-15,-25 0 0,24 0 0,-24-25 16,25 25-16,0 0 16,-25-25-16,25 25 0,0-24 0,-25 24 0,24 0 15,1-25-15,-25 25 0,0 0 0,25 0 16,-25 0-16,0-25 0,25 25 15,-25 0-15,0 0 0,0-25 0,0 25 16,0 0-16,25 0 16,-25 0-16,0 0 15,0 0-15,0-25 0,0 25 16,0 0-16,-25 0 0,25 0 0,-25 0 15,25-24-15,0 24 0,0 0 0,-25 0 0,25 0 16,0-25-16,-25 0 0,1 25 16,24-25-16,0 25 0,-25-25 15,25 1-15,-25-1 16,25 0-16,0 25 0,0-25 15,-25 25-15,25-25 0,0 25 0,0-24 16,-25-26-16,25 50 16,-24-25-16,24 0 0,-25 1 0,25-1 15,0 0-15,0 25 0,0-25 0,-25 0 0,25 1 16,0 24-16,0-25 0,0 0 0,-25 0 15,25 0-15,0-24 16,0 49-16,0-25 0,0 0 0,-25 0 16,25 0-16,0 25 0,0-24 15,0-1-15,0 0 0,-24 25 16,24-25-16,0 25 0,0-25 0,0 1 15,-25 24-15,25-50 16,0 50-16,-25-25 0,25 25 0,0 0 16,0 0-16,-25-25 0,25 25 0,0 0 15,-25 0-15,25 0 0,0 0 0,-24 0 16,24 0-16,-25 0 0,25 0 15,-25 0-15,0 0 0,25 0 16,-25 0-16,25 25 0,-24-25 16,-1 0-16,-25 25 0,25-25 15,1 0-15,-1 25 0,0-25 16,-49 25-16,24-1 0,-24 26 15,49-25-15,-25-25 0,25 25 0,-24-1 16,24 1-16,-50 0 0,26 0 0,24 0 0,0-1 16,-24 1-16,24 0 0,-25 0 0,25-25 15,1 25-15,-51 0 16,26 24-16,-1-24 0,0 0 0,26 0 15,-1-25-15,-50 49 0,51-24 0,-26-25 16,25 25-16,0 0 0,-49-1 16,49 1-16,-25 0 0,26-25 15,-76 74-15,76-74 0,-1 25 0,0-25 16,0 25-16,-24 0 0,24 0 15,0-25-15,0 24 0,-24-24 0,49 25 16,-25-25-16,0 25 0,-25-25 0,26 25 0,-1-25 16,0 25-16,-25-1 0,26-24 15,-1 25-15,-74 0 0,74 0 0,0-25 16,0 0-16,0 25 0,1-1 0,24-24 15,-25 0-15,25 0 0,0 0 0,0 0 16,0 0-16,0 0 0,-25 0 0,25 0 0,0 0 16,0 0-16,0 0 0,0 0 0,0 0 15,0 0-15,0 0 0,0 0 16,0 0-16,0 0 0,0 0 0,0 0 15,0 0-15,0 0 0,0 0 0,0 0 16,0 0-16,0 0 0,0 0 16,0 0-16,0 0 0,0 25 15,25-25-15,-25 25 0,0-25 0,0 25 16,25-25-16,-25 25 0,0-1 15,24 1-15,1 25 0,-25-25 16,0-1-16,25 1 0,-25 0 0,0 0 16,25 0-16,0 49 0,-25-24 0,24-25 15,1 24-15,0 26 16,0-51-16,0 26 0,-25-25 15,24 24-15,1-49 0,0 50 16,-25-25-16,25 0 0,0 24 0,-25-24 16,0-25-16,24 50 0,-24-50 0,25 24 15,-25-24-15,0 25 0,0 0 0,0-25 16,25 0-16,-25 0 0,0 25 15,0-25-15,0 0 0,0 0 16,0 0-16,0 0 0,25 0 16,-25 0-16,25 0 0,-1-25 15,1 25-15,-25 0 0,25 0 0,0 0 0,-25-25 16,25 25-16,-1 0 0,1-25 0,25 1 15,24-1-15,-24-25 16,-1 25-16,26-24 0,-25 24 0,-1 0 16,1 0-16,-1 1 0,-24-1 0,25 0 15,-1 0-15,1 0 0,-25 1 0,24-1 0,-24 0 16,50 0-1,49-49 1,-100 49-16,1 0 16,-25 25-16,0 0 0,0 0 0,0 0 15,0 0-15,-25 25 0,1-25 16,-1 25-16,-25-25 15</inkml:trace>
  <inkml:trace contextRef="#ctx0" brushRef="#br0" timeOffset="10342.5915">5283 10269 0,'0'0'16,"0"-25"-16,0 25 0,0 0 0,0 0 15,-24 0-15,24 0 16,0 0-16,0 0 0,0 0 0,24 0 0,-24 0 16,0 0-16,0 0 0,0 0 15,25 25-15,-25-25 16,25 0-16,25 25 0,-50 0 15,24-25-15,1 25 0,0-25 16,-25 24-16,25 1 0,24 0 16,-49-25-16,0 0 0,25 0 15,0 25-15,-25-25 0,25 0 0,-25 0 16,25-25-16,-1 25 0,-24-25 15,50 0-15,-25 1 16,0-1-16,74-124 16,-74 124-16,24-49 0,-24 49 0,0 0 15,0 0-15,24-24 0,-24 24 0,0 0 16,0 0-16,0 0 15,24-24-15,-24-1 16,-25 50-16,25-25 0,-25 25 16,25-24-16,-25 24 0,0 0 0,0 0 15,0 0-15,0 0 0,0 0 0,0 24 16</inkml:trace>
  <inkml:trace contextRef="#ctx0" brushRef="#br0" timeOffset="12760.7299">6499 8434 0,'0'0'0,"0"0"0,0-25 16,0 25-16,0 0 0,0 0 16,0-25-16,0 25 0,0 0 0,0 0 15,0-25-15,0 25 0,0 0 16,0 0-16,-25 0 0,25 0 0,0 0 15,0 0-15,25 25 0,-25-25 16,0 25-16,0 0 0,0-25 16,0 24-16,25 1 15,-25 25-15,0-25 0,24 24 16,-24-24-16,0-25 0,0 25 0,0 0 0,25-25 15,-25 24-15,0 1 0,0-25 0,0 25 16,0 0-16,25 0 0,-25-25 16,0 24-16,0-24 15,0 25-15,0-25 16,-25 25-16</inkml:trace>
  <inkml:trace contextRef="#ctx0" brushRef="#br0" timeOffset="13108.7498">6424 8409 0,'0'-25'0,"0"25"0,0 0 15,0-25-15,0 25 0,0 0 16,25-25-16,-25 25 0,0-24 16,25 24-16,0-25 0,0 25 0,-1 0 15,-24 0-15,25 0 16,0 25-16,0-25 0,-25 24 15,0-24-15,25 25 0,-25-25 0,0 25 16,0-25-16,0 25 0,0 0 16,-25-25-16,25 24 15,0-24-15,-25 25 0,0 0 0,25-25 16,0 0-16,-25 25 0,25-25 15,-24 25-15,24-25 0,0 0 16,0 0-16</inkml:trace>
  <inkml:trace contextRef="#ctx0" brushRef="#br0" timeOffset="13484.7713">6970 8483 0,'0'0'15,"-25"0"-15,25 0 16,0 0-16,0 0 15,0 0-15,-24 25 0,24 0 16,0-25-16,-25 0 0,25 25 0,0-25 0,-25 24 16,25-24-16,0 25 0,0-25 0,0 25 0,0-25 15,0 25-15,0-25 0,0 25 16,0-1-16,0 1 0,0-25 0,0 0 15,0 25-15,25-25 0,-25 25 0,0-25 16,25 0-16,-25 0 0,24 0 16,-24 0-16,50 0 0,-50-25 15,25 25-15,-25-25 0,25 0 16,-1 25-16,-24 0 0,0-24 15,25 24-15,-25-25 0</inkml:trace>
  <inkml:trace contextRef="#ctx0" brushRef="#br0" timeOffset="14098.8064">6796 9277 0,'0'0'0,"-24"0"15,24 0-15,0-25 0,0 25 16,0 0-16,0 0 0,0 0 15,0 25-15,0-25 16,0 0-16,0 25 0,0 0 0,0-1 16,0-24-16,0 50 0,0-50 0,0 25 15,0-25-15,0 25 0,0-1 16,0 1-16,24 0 0,-24 0 0,0-25 15,0 25-15,0-25 0,25 0 16,-25 24-16,0-24 0,25 0 0,-25 0 0,0 0 16,0 0-16,25 0 15,-25 0-15,0 0 0,0 0 0,0 0 0,25 0 16,-25-24-1,0 24-15,-25-25 16,25 25-16,0 0 0,-25 0 16,25-25-16,0 25 15,0 0-15,0 0 0,0 0 0,0 0 16,0 0-16</inkml:trace>
  <inkml:trace contextRef="#ctx0" brushRef="#br0" timeOffset="14365.8217">7069 9401 0,'0'0'16,"0"-25"-16,0 25 0,0 0 0,0 0 15,0-25-15,0 25 0,25 0 0,-25 0 16,0 0-16,0 0 0,25 0 0,-25 0 15,0 25-15,0-25 0,25 0 0,-25 25 16,0-25-16,25 25 0,-25 0 16,0-25-16,0 24 0,0-24 0,0 25 15,-25 0-15,25-25 0,0 0 16,0 25-16,-25-25 15,25 0-15,-25 25 0,25-25 0,-25 0 16,25 0-16,0 0 0,0 0 16</inkml:trace>
  <inkml:trace contextRef="#ctx0" brushRef="#br0" timeOffset="14606.8354">7317 9327 0,'-24'0'0,"24"0"16,0 0-16,-25 0 0,25 0 0,-25 0 15,25 0-15,-25 0 0,25 24 16,0-24-16,-25 25 0,25-25 0,0 0 16,0 25-16,0-25 0,0 25 15,0-25-15,0 0 0,0 25 16,0-25-16,0 24 0,0-24 15,25 25-15,0-25 0,-25 0 0,0 25 16,0-25-16,25 0 0,0 0 16,-25 25-16,24-25 15</inkml:trace>
  <inkml:trace contextRef="#ctx0" brushRef="#br0" timeOffset="15104.8638">6945 10021 0,'0'0'0,"0"-25"0,0 25 0,0 0 16,0 0-16,0 0 0,0-25 0,0 25 0,0 0 15,0 0-15,0 0 0,0 0 0,0 0 0,0 0 16,0 0-16,0 0 0,0 0 15,0 0-15,0 25 16,0 0-16,0 0 0,0-25 16,0 25-16,0 0 0,0 24 0,0-49 15,25 25-15,-25 0 0,0 0 16,25-1-16,-25 1 15,25 0-15,-25-25 0,0 0 0,0 25 16,25-25-16,-25 0 16,0 0-16,24 0 0,-24-25 15,0 25-15,25 0 0,-25 0 0,0-25 16,0 25-16,25-25 15,-25 1-15,0 24 0,0-25 16,0 25-16,0-25 0,-25 25 16,25 0-16,0 0 0,0 25 0,-25-25 15,25 0-15,-24 0 0,24 25 0,0-25 16,0 0-16</inkml:trace>
  <inkml:trace contextRef="#ctx0" brushRef="#br0" timeOffset="15633.8942">7293 10021 0,'0'0'0,"0"0"0,0-25 0,0 25 0,0 0 16,0 0-16,0 0 15,0 0-15,24-25 0,-24 25 0,0 0 16,25 0-16,-25 0 0,0 0 16,0 0-16,25 0 0,-25 0 15,0 25-15,0-25 0,0 0 0,0 25 16,0-25-16,0 0 0,0 25 15,0-25-15,25 25 0,-25-25 16,0 0-16,25 25 0,-25-25 0,0-25 16,0 25-16,24 0 0,-24 0 15,0-25-15,0 0 16,25 25-16,-25 0 0,0 0 0,0-25 0,0 25 15,0 0-15,0 0 0,0-25 0,0 25 16,0 0-16,0 0 16,0 0-16,0 0 0,0 0 15,0 0-15,0 0 0,0 0 0,0 0 16,25 25-16,-25-25 0,0 25 15,0-25-15,0 25 0,0 25 16,0-50-16,0 24 0,25 1 16,-25-25-16,0 25 0,0 0 15,0-25-15,0 25 0,0-25 0,0 0 0,0 0 16,0 24-16,-25-24 0,25 0 0,0 0 15,-25 0-15,25 25 0,0-25 0,-25 0 16,1 0-16,24 25 0,-25-25 0,0 0 16,25 0-16,-25 0 0,0 0 15,1 25-15,-1-25 0,0 0 0</inkml:trace>
  <inkml:trace contextRef="#ctx0" brushRef="#br0" timeOffset="16783.96">7243 10988 0,'0'0'0,"0"0"15,0-24-15,0 24 0,0 0 0,0 0 16,0 0-16,0 0 0,0-25 16,0 25-16,0 0 0,0-25 15,25 25-15,-25-25 0,0 25 16,-25 0-16,25 0 0,0 0 15,0 0-15,0 0 0,0 0 0,0 0 16,0 25-16,0-25 0,0 25 16,0-25-16,0 25 0,0-1 0,0 1 15,0 0-15,0 25 16,25 24-16,-25-49 0,0 0 15,0 0-15,0-1 0,25-24 0,-1 75 16,-24-75-16,0 25 0,25-25 0,-25 0 16,0 24-16,25-24 0,-25 0 15,25 0-15,0 0 0,-1 0 16,-24-24-16,25 24 0,-25-25 0,0 25 15,25-25-15,-25 0 0,0 25 0,0-25 16,0 25-16,-25-24 0,25 24 16,0-25-16,-25 25 0,25 0 0,0-25 0,0 25 15,0 0-15,-24 0 0,24 0 0,0 0 16,0 0-16,0 0 0,0 0 15,-25 25-15,25-25 0,0 25 16,0-25-16,0 24 0,25-24 16</inkml:trace>
  <inkml:trace contextRef="#ctx0" brushRef="#br0" timeOffset="17288.9889">7590 11063 0,'0'0'15,"0"0"-15,0 0 0,0 0 0,0 0 0,0-25 16,0 25-16,0 0 16,0 0-16,0 0 0,0 25 0,0-25 15,0 25-15,25-1 16,-25-24-16,0 25 0,0-25 15,25 25-15,-25 0 0,0 0 0,0 0 16,0-25-16,0 24 0,0-24 0,0 25 16,0 0-16,25-25 0,-25 25 15,0-25-15,0 0 0,0 25 16,0-25-16,0-25 0,24 25 0,-24 0 0,0 0 15,0-25-15,0 25 0,25-25 16,-25 0-16,25-24 0,-25 24 16,0 25-16,25-50 15,-25 50-15,0-25 0,0 25 0,0 0 0,25-24 16,-25 24-16,0 0 0,0 0 0,0 0 15,0 0-15,0 0 0,0 24 16,0-24-16,0 25 16,0 0-16,0-25 0,24 50 15,-24-50-15,0 25 0,0-25 16,0 24-16,0 1 15,0 0-15,25 0 0,-25-25 0,0 0 16,25 25-16,0-25 0,-25 0 0,25 0 16,-25 0-16,24-25 15,1 25-15,-25 0 0,25-25 0,-25 25 16,0 0-16</inkml:trace>
  <inkml:trace contextRef="#ctx0" brushRef="#br0" timeOffset="17874.0223">7516 11807 0,'0'0'15,"0"0"-15,-25 0 0,25-25 0,0 25 16,0 0-16,0 0 15,0 0-15,0 0 0,-25 0 16,25 0-16,0 0 0,0 0 0,0 0 16,0 0-16,25 25 0,-25-25 0,0 25 15,0-25-15,0 49 0,0-49 16,25 25-16,-25 25 15,0-50-15,25 49 0,-25-49 16,0 25-16,0 25 0,24-50 0,-24 25 16,0-25-16,0 24 15,25 1-15,-25-25 0,0 0 16,25 0-16,-25 0 0,0 0 0,25 0 0,-25 0 15,0 0-15,25-25 0,-25 25 0,0-24 16,24 24-16,-24-25 0,0 25 16,0-25-16,0 25 0,0-25 15,0 0-15,0 25 0,-24-24 16,24 24-16,0 0 0,0 0 0,-25 0 0,25 0 15,0 24-15,-25-24 0,25 0 0,0 0 16,0 0-16,0 0 0,0 0 0,0 25 16,0-25-16</inkml:trace>
  <inkml:trace contextRef="#ctx0" brushRef="#br0" timeOffset="18424.0538">7913 11832 0,'0'0'0,"0"-25"0,0 25 16,-25 0-16,25 0 16,0 0-16,-25 0 0,25 0 0,0 0 15,0 0-15,-25 0 16,25 25-16,0 0 0,0-1 15,0-24-15,0 25 0,0-25 16,0 25-16,0-25 0,25 0 0,-25 25 16,0-25-16,25 0 0,-25 25 15,0-25-15,25-25 0,-25 25 0,0 0 16,24 0-16,-24 0 0,0-25 0,25 25 15,-25-25-15,0 25 0,0-25 16,25 25-16,-25-24 0,0 24 0,0-25 16,0 25-16,0-25 0,-25 25 15,25 0-15,0-25 0,0 25 16,0 0-16,0 0 0,0 0 0,0 0 15,0 0-15,0 0 0,0 0 16,0 25-16,25-25 0,-25 25 0,0-25 16,0 0-16,0 25 0,25-25 15,-25 24-15,0-24 0,0 0 0,0 0 16,25 0-16,-25 0 15,25 0-15,-25 0 0,24-24 16,-24 24-16,25-25 0,-25 25 0,0-25 0,25 0 16,-25 25-16,0-49 15,0 24-15,0 25 0,25-25 0,-25 0 16,-25 25-16,25-25 0,0 25 0,0 0 0,0 0 15,0-24-15,0 24 0,0 24 0,-25-24 16,25 25-16,0-25 0,0 25 16,-25-25-16</inkml:trace>
  <inkml:trace contextRef="#ctx0" brushRef="#br0" timeOffset="19101.0925">8012 12452 0,'0'0'0,"0"-25"15,-25 25-15,25 0 0,0 0 0,0 0 16,0 0-16,-25 0 0,25 0 15,0 0-15,0 0 0,-25 25 0,25-25 0,-24 25 16,24-25-16,-25 25 16,25-1-16,-25 1 0,0 0 15,25 0-15,-25 24 16,25-24-16,0 0 0,0 0 0,0-25 0,0 25 15,0-1-15,25-24 0,-25 0 16,0 0-16,0 25 0,25-25 0,-25 0 0,0 0 16,25 0-16,0 0 0,-25 0 15,0 0-15,24-25 0,1 25 16,0 0-16,-25-24 0,25 24 0,-25-25 15,25 25-15,-25 0 0</inkml:trace>
  <inkml:trace contextRef="#ctx0" brushRef="#br0" timeOffset="19323.1051">8235 12502 0,'0'0'0,"0"0"0,-25 0 15,25-25-15,0 25 0,0 0 0,0 0 16,0 0-16,0 0 0,25 25 15,-25-25-15,0 0 16,0 24-16,25 1 16,-25 25-16,0-25 0,25-25 15,-25 49-15,0-49 0,0 25 0,-25 0 16,25 0-16,0-1 0</inkml:trace>
  <inkml:trace contextRef="#ctx0" brushRef="#br0" timeOffset="19697.1266">8186 13171 0,'0'0'0,"0"-25"15,0 25-15,0 0 0,0 0 16,-25 0-16,25 0 15,0 25-15,-25-25 0,25 0 0,0 25 16,-25-25-16,25 25 0,-25 0 16,25-25-16,0 25 15,0-1-15,0 1 0,0 0 16,0-25-16,0 25 0,25-25 15,-25 25-15,0-25 0,25 0 16,0 0-16,-25 0 0,0 0 0,25 0 16,-25 0-16,24 0 0,-24-25 15,25 25-15,-25 0 0,25 0 0,-25-25 16</inkml:trace>
  <inkml:trace contextRef="#ctx0" brushRef="#br0" timeOffset="20280.1591">8533 13171 0,'0'0'0,"0"0"15,0 0-15,0 0 0,0 0 16,0 0-16,0 0 16,0 0-1,-25 25-15,0-25 0,25 0 0,0 0 0,0 0 16,0 0-16,-25 25 0,25-25 0,0 0 15,0-25-15,0 25 0,0 0 0,0 0 16,0 0-16,0 0 0,0-25 16,0 25-16,0 0 0,0-25 15,0 25-15,25 0 0,-25 0 16,0-24-16,0 24 0,25 0 0,-25 0 0,0 0 15,0 0-15,0 24 0,0-24 16,25 0-16,-25 25 0,-25-25 16,25 50-16,-25-25 0,25 0 15,0-1-15,-25 1 16,25 0-16,-24-25 0,24 25 0,0-25 15,0 0-15,0 0 0,0 0 16,0 0-16,0 0 0,0 0 16,24 0-16,-24 0 0,25 0 15,0-25-15,0 25 16,24-25-16,-49 25 0,25 0 0,-25 0 15,50-25-15</inkml:trace>
  <inkml:trace contextRef="#ctx0" brushRef="#br0" timeOffset="20675.1825">8483 13717 0,'0'0'16,"0"0"-16,0 0 0,0 0 0,0 0 15,0 0-15,-25 0 16,25 0-16,0 0 0,0 0 0,0 0 16,-24 25-16,24-25 0,0 0 0,-25 25 15,25-1-15,-25-24 0,25 25 0,0-25 16,-25 25-16,25 0 0,-25 0 0,25-1 15,-24 1-15,24 0 0,0 0 16,0-25-16,0 49 0,0-49 0,0 25 16,0 0-16,24 0 15,-24-25-15,0 0 0,25 25 16,0-25-16,0-25 0,0 25 15,-1 0-15,-24 0 0,25-25 16,0 25-16,0-25 0</inkml:trace>
  <inkml:trace contextRef="#ctx0" brushRef="#br0" timeOffset="21151.2098">8731 13940 0,'0'0'0,"0"0"0,0-25 15,0 25-15,0 0 0,0-24 16,25 24-16,0-25 15,-25 25-15,0 0 0,25 0 0,-25 0 16,0 0-16,0 0 0,24 25 0,-24-25 16,0 0-16,0 24 15,0 1-15,-24 0 16,24 0-16,0-25 0,0 0 0,-25 25 15,25-25-15,0 0 0,0 0 16,0 0-16,0 0 0,0 0 0,25 0 16,-25 0-16,0 0 0,24 0 15,1 0-15,-25 0 0,25 0 16,0 0-16,-25 0 15,0 0-15,25 0 0,-25 24 16,0 1-16,0 0 0,0-25 0,-25 25 16,25 0-16,-25-1 0,25 1 15,-25-25-15,0 25 16,25-25-16,-49 25 0,49-25 0,-25 0 0,0 0 15,-24 0-15,49 0 0,-25 0 0,0-25 16,0 25-16,0 0 0,1-25 16,-1 25-16</inkml:trace>
  <inkml:trace contextRef="#ctx0" brushRef="#br0" timeOffset="35043.0043">1587 12601 0,'-24'0'0,"24"0"0,0 0 0,0 0 16,-25-25 0,25 25-16,-25-25 0,25 25 15,-25 0-15,25 0 0,0-25 16,0 25-16,-25 0 0,25 0 0,0 0 15,0 0-15,0-24 0,0 24 0,0 0 16,0 0-16,0 0 16,0 0-16,0 0 0,0 0 15,0 0-15,25 0 16,0 0-16,0 24 0,0-24 15,-25 0-15,49 25 16,-24 0-16,0-25 0,0 25 0,0-25 16,-1 25-16,1-1 0,0 1 0,0 0 15,0 25-15,-1-26 0,1 1 16,-25 0-16,25 0 0,0 0 0,-25-1 0,25 1 15,-25 0-15,24-25 0,-24 25 0,25 0 16,-25-25-16,25 24 0,-25-24 0,25 25 16,-25-25-16,25 25 0,-1 0 0,-24-25 0,0 0 15,25 0-15,0 25 16,-25-25-16,25 0 0,-25 0 15,0 0-15,25 0 0,-25-25 0,24 0 16,1 25-16,0-50 0,0 26 0,0-1 0,-1 0 16,1 0-16,25-49 0,-25 49 0,-1-25 15,1 26-15,25-26 0,-25 0 0,49-24 16,-24 24-16,24-49 15,-24 50-15,-25-1 0,-1 25 0,26-24 0,-25 24 16,0 0-16,-1 0 0,-24 0 0,25 0 0,-25 1 16,25-1-16,-25 25 0,25-25 0,-25 25 0,0 0 15,0-25-15,0 25 0,0 0 16,0 0-16,0 0 0,0 0 15,0-25-15,25 50 0,-25-25 16,0 0-16,0 0 0,24 0 16,-24 0-16,0 0 0,25 25 0,-25-25 15,0 0-15,0 25 0,0-25 16,-25 25-16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2:45:49.306"/>
    </inkml:context>
    <inkml:brush xml:id="br0">
      <inkml:brushProperty name="width" value="0.10583" units="cm"/>
      <inkml:brushProperty name="height" value="0.10583" units="cm"/>
      <inkml:brushProperty name="color" value="#0070C0"/>
    </inkml:brush>
    <inkml:brush xml:id="br1">
      <inkml:brushProperty name="width" value="0.10583" units="cm"/>
      <inkml:brushProperty name="height" value="0.10583" units="cm"/>
      <inkml:brushProperty name="color" value="#FFC000"/>
    </inkml:brush>
    <inkml:brush xml:id="br2">
      <inkml:brushProperty name="width" value="0.10583" units="cm"/>
      <inkml:brushProperty name="height" value="0.10583" units="cm"/>
      <inkml:brushProperty name="color" value="#00B050"/>
    </inkml:brush>
  </inkml:definitions>
  <inkml:trace contextRef="#ctx0" brushRef="#br0">15081 16104 0,'0'18'32,"18"35"-17,0-18-15,-18 18 16,35 71 0,-35-54-16,17 89 15,-17-89-15,18 54 16,0-71-16,-1-18 0,19 18 15,-1-53-15</inkml:trace>
  <inkml:trace contextRef="#ctx0" brushRef="#br0" timeOffset="426.5837">15840 16193 0,'0'0'0,"0"-36"16,-36 1-16,1 35 15,18 0-15,-19 0 0,1 0 16,0 18-16,-1 17 16,19 0-16,-18 53 15,35-35-15,0 18 16,17-36-16,36 0 15,-35-17-15,35-18 16,-18-18-16,-17-17 16,17 17-16,-18-17 0,1 0 15,0 0-15,-18-1 0,0 1 16,0 17-16,0 1 16,0 34-1,0 54 1,17-18-16,-17 53 15,0-53-15,0 17 16,18-17-16,0 53 16,-18-53-16,17 0 15,1-18-15,0 0 0,-1-17 16,1-18-16</inkml:trace>
  <inkml:trace contextRef="#ctx0" brushRef="#br0" timeOffset="650.1541">16210 16422 0,'18'35'16,"-36"-70"-16,71 88 0,-35-36 15,17 19-15,0-19 0,36 54 16,-54-54-1,36 19-15,-35-19 16,0 1-16,-1 0 0,-17-1 16</inkml:trace>
  <inkml:trace contextRef="#ctx0" brushRef="#br0" timeOffset="832.4438">16492 16457 0,'-35'53'16,"17"-18"-16,-34 36 15,34-18-15,-17 35 16,35-53-16,0-17 0,0 17 16,17 18-1</inkml:trace>
  <inkml:trace contextRef="#ctx0" brushRef="#br0" timeOffset="1100.4568">16810 16175 0,'-18'53'0,"18"-18"16,0 18-16,18 88 15,-18-70-15,0 17 0,18-18 16,-1 54-16,1-71 16,-1-18-16,19 36 15,-19-54 1</inkml:trace>
  <inkml:trace contextRef="#ctx0" brushRef="#br0" timeOffset="1585.3164">17410 16298 0,'-36'-35'16,"19"35"-16,-19-18 15,19 18-15,-36-17 16,35 34-16,-17 1 16,35 0-16,0 35 15,0-18 1,18 35-16,-1-34 15,18 17-15,1-36 16,17 1 0,-18-18-16,18-18 15,-35 1-15,-1-1 0,1-17 16,-18 17-16,17-52 16,-17 52-16,-17-17 15,17 17-15,0 36 16,0 52-1,17-17 1,1 53-16,0-53 16,17 53-16,-17-71 15,-1 18-15,19 35 16,-19-17 0,-17 17-1,-17-71-15</inkml:trace>
  <inkml:trace contextRef="#ctx0" brushRef="#br1" timeOffset="14925.432">20884 9596 0,'18'0'79,"-18"17"-1,0 1-63,0-1 1,18 1 0,-1-18-1,1 0-15,0 0 16,-18-18-16,0 1 15,0-1 1,0 1 0,-18-1-1,0 0-15,1 18 16,-1 18-16,0 0 16,18-1-1,0 1-15,0-1 0,0 1 16,18-18-1,0 0 1,17 0-16,-17-18 31,-18 1-31,0-1 0,0 1 32,-18 17-32,18-18 0,-18 18 15,1 0-15,-1 0 16,18 18-16,-18-1 15,18 1 1,0-1 0,18 1-16,0 0 15,-1-18 1,1-18-16,-18 0 16,0 1-1,0-1 1,-18 18-16,1-17 15,-1 34 1,0 1-16,1-18 16,17 17-1,0 1-15,0 0 16,17-18 0,1 0-1,-18 17-15,0-34 31,0-1-15,0 0 0,-18 18-16,1 0 15,-1 18-15,18 0 16,0-1 0,0 1-1,18-18 1,-1 0-1,1-18 1,-18 1-16,0-1 16,18 18-1,-18-18 1,-18 18-16,0 0 16,1 18-1,17 0 1,17-1-1,1-17 17</inkml:trace>
  <inkml:trace contextRef="#ctx0" brushRef="#br2" timeOffset="26943.4606">12806 10248 0,'-18'18'469,"18"-1"-454,0 1 1,0 0-16,18-18 16,-18 17-1,17-17-15,1 0 16,0-17-1,-18-1 1,17 18-16,-17-18 0,0 1 16,0-1-1,-17 1-15,-1 17 16,0 0 0,1 0-1,-1 17 1,18 1-16,0-1 15,0 1-15,0 0 16,18-18 0,-1 0-1,1 0 1,-18-18-16,0 0 16,0 1-1,-18 17 1,18-18-16,-17 18 15,-1 0-15,1 18 16,17-1 0,0 1-1,0 0 1,17-18-16,-17 17 16,35-17-1,-35-17-15,18 17 16,-18-18-16,0 0 15,0 1 1,-18 17-16,1-18 16,-1 18-16,1 0 15,17 18-15,-18-18 16,18 17 0,0 1-16,18 0 15,-1-18 1,1 0-16,-1 0 15,1 0 1,-18-18 31,-18 0-31,1 1-16,-1 17 15,18 17 1,0 1-1,0 0 1,18-18 0,-1 0-1,1-36 1,-18 19-16,-18 17 16</inkml:trace>
  <inkml:trace contextRef="#ctx0" brushRef="#br1" timeOffset="44365.7786">20708 9543 0,'-18'0'125,"1"0"-110,-1 0 1,1 0-1,-1 0-15,0 0 16,-17 0-16,0 0 16,17 0-16,0 0 0,-17 0 15,17 0-15,-17-18 16,18 18-16,-19 0 16,19 0-16,-1-18 0,-35 18 15,35 0-15,-17 0 16,18 0-16,-1 0 15,0 0-15,18 18 0,-17-18 16,-1 0 0,0 0-16,1 0 15,-1 0-15,0 18 16,1-18 0,17 17 109,0 19-110,0-19-15,0 1 0,0 17 16,0-17-16,0 17 15,0-17-15,0 17 0,0-17 16,0 35 0,17-18-16,-17 0 15,0 0-15,0-17 16,0 0-16,0-1 16,0 1-16,18-18 15,-18 18-15,18-18 16,-18 17-1,17-17 1,-17 18-16,18-1 16,0-17-1,-1 0 1,1 0 0,0 0-16,-1 0 15,1 0-15,17-17 16,0-1-16,1 18 15,-19-17-15,1 17 0,17-18 16,0 18-16,1 0 16,-1 0-1,0 18-15,1-1 16,-19-17-16,1 0 0,0 0 16,-1 18-16,1-18 15,-1 0-15,-17-18 63,0 1-48,0-1-15,0 0 16,0 1-16,0-1 0,0-17 16,0 17-1,-17 0-15,17-17 16,0 0-16,0-18 15,-18 18 1,18-1-16,0 19 0,0-1 16,0-17-16,0 17 15,0 1-15,0-19 16,0 19-16,0-1 16,-17 18-1,17-18-15,-18 1 16,0 17-16,1 0 15</inkml:trace>
  <inkml:trace contextRef="#ctx0" brushRef="#br1" timeOffset="48126.113">21414 9472 0,'-18'18'15,"0"-1"1,1-17-16,-1 0 16,0 0-16,-17-17 31,18-1-31,-19 18 16,1-18-16,0 18 0,17 0 15,-53 0 1,36 0-16,0 0 0,17 18 15,-17-18-15,0 0 0,-36 18 16,54-18-16,-19 0 16,19 0-16,-1 0 15,18 17 32,0 1-31,-18-18-16,1 53 15,-1-35-15,18-1 16,0 36-16,-18-18 16,18 1-16,0-19 15,0 19-15,0 34 16,0-35-16,-17 1 0,17-1 16,0 0-16,0 18 15,0-35-15,0-1 0,17 1 16,-17 0-16,0-1 15,18-17-15,0 0 16,-1 18-16,36-18 16,-17 0-16,34 0 15,-35 0-15,54 18 16,-54-18-16,18 0 16,-18 0-16,18 0 0,-18 0 15,1-18-15,16 0 16,-16 1-16,-19-19 15,1 19-15,0-1 0,-1-17 16,1 0-16,-18-18 16,0 35-16,0-35 15,0 18-15,-18-18 16,18 18-16,-17-18 16,17 17-16,-18 1 15,0 0-15,18 17 16,-17 18-1,17 18-15,-18-18 16</inkml:trace>
  <inkml:trace contextRef="#ctx0" brushRef="#br1" timeOffset="49138.0392">20761 8943 0,'0'-18'31,"-18"18"-31,18-17 15,-17 17-15,-1-18 16,-17 0-16,0 1 16,-1 17-16,-34-18 15,34 36-15,-17-18 16,1 17-16,16 1 0,-17-18 0,0 18 16,-35-1-1,53 1-15,-36 0 16,54-18-16,-1 0 15,1 0 1,34 0 0,1 17-1,-1 1 1,-17 17-16,0 0 16,-17 18-16,-1 18 15,18-36-15,0 0 16,18 18-1,-1-17-15,1-19 0,0 1 16,35 17-16,-18-35 16,35 18-16,-52-18 15,35 17-15,0-17 16,-18 18 0,0-18-16,18 0 15,-17-18-15,-1 1 16,-17 17-16,17-18 15,-17 1-15,-1-1 0,1-17 16,-1 17-16,1-17 16,-18 17-16,18-17 15,-18 0-15,17 17 16,-17-17-16,0-18 16,-17 17-16,-1-34 15,0 52-15,-17-35 16,18 36-1,-19-19-15,19 36 16</inkml:trace>
  <inkml:trace contextRef="#ctx0" brushRef="#br2" timeOffset="58575.7463">13353 10107 0,'-18'0'109,"0"-18"-93,1 18-1,-1 0 1,0 0-16,1 0 15,-18-17 1,17 17-16,-17-18 16,17 18-1,-17 0-15,-1 0 16,19 0-16,-1 0 0,1 0 16,-19 0-1,-17 0-15,36 0 0,-1 0 16,0 18-1,-17-18-15,17 17 16,-17-17-16,18 0 16,-1 0-16,18 18 15,-18-18-15,1 0 0,-1 0 16,0 0 0,1 0 15,-1 0 0,0 0 32,36 0 15,-18 18-78,0-1 15,0 19 1,18-19-16,-18 19 16,0-1-16,0 0 15,0 0-15,0-17 0,0 35 16,17 0-1,-17-35-15,0-1 0,0 18 16,0-17 0,0 0-16,0-1 15,0 1-15,0 0 16,0-1 0,18-17 46,0 0-31,-1 0-31,1 0 16,0-17 0,17 17-16,-18 0 15,1 17-15,35-17 16,-35 0-16,17 18 0,18-18 15,-35 0-15,17 18 16,0-18-16,-17 0 16,35 0-16,-36 0 15,1 0-15,0 0 0,-1 0 16,1 0 0,-1 0-16,-17-18 15,0 0 79,18 18-63,-36-17 0,18-1 1,0 0-17,0 1-15,0-19 16,0 19-16,0-36 16,0 18-16,0-36 15,0 36-15,0-36 16,18 1-1,-18 52-15,0-17 16,0-1-16,18 19 16,-18-1-1,0 1-15,-18 17 16,18 17 0,-18 1-1</inkml:trace>
  <inkml:trace contextRef="#ctx0" brushRef="#br2" timeOffset="66193.9561">12647 9472 0,'-18'0'110,"1"18"-110,-1-18 15,-17 0 1,0 17-16,17-17 0,-53 18 16,36-18-16,-35 0 15,17 0-15,17 0 16,-17 0-16,36 0 16,-18 0-16,17 0 15,0 0-15,-17 0 16,17-18-16,1 18 0,-1 0 15,0 0 1,1 0 0,34 0 46,-17 18-46,0 0-16,0-1 15,0 19-15,0-19 16,0 36 0,0-18-16,0-17 0,0 17 15,0 1-15,0-19 16,0 19-16,0-1 0,0-18 0,0 1 16,0 17-16,0-17 15,0 0 1,18-18 31,0 0-32,-1 0-15,1 17 16,0-17-16,17 0 16,-17 18-16,34-18 15,-34 18-15,35-18 16,-35 17-16,52-17 15,-52 0-15,52 0 16,-52-17-16,0 17 16,35 0-16,0 0 15,-36 0-15,1-18 16,-1 0 0,1 1-16,-18-19 0,0 19 15,0-19-15,0-16 16,0 16-16,0 1 15,0 17-15,-18-17 0,1-36 16,-1 36-16,18 0 16,-17 17-16,17 1 0,-18-1 15,18 0 1,0 36 0</inkml:trace>
  <inkml:trace contextRef="#ctx0" brushRef="#br2" timeOffset="67089.0364">12577 10107 0,'0'0'0,"17"-18"15,-17 1 1,-17-1 15,-1 18-31,-17 0 16,17 0-16,-35 0 16,18 0-16,-18 0 15,18 0-15,-54 0 16,36 0-16,18 0 0,-18 0 15,18 0-15,0 0 0,-18 0 16,35 18 0,1-18-16,17 17 31,0 1-15,0 0-1,0-1-15,0 1 16,0 0-16,0 17 0,0 18 15,0 0 1,0-18-16,0 0 0,17 36 16,-17-36-16,18 18 15,-18-35-15,35 17 16,-17-17-16,-1 17 16,-17-17-16,18-1 15,0-17 1,-1 0-16,19 0 15,-19-17-15,1 17 16,-1 0-16,19 0 0,-19 17 16,54-17-1,-36 18-15,1-18 0,52 0 16,-53 0-16,0 0 16,1-18-16,-1 1 15,0 17-15,-35-18 0,35-17 16,-17-18-1,-18 17-15,18 1 16,-18-18-16,-18 18 16,18 17-16,-18-35 15,18 18-15,0 17 0,0-17 16,-17 18-16,17-1 0,0-17 16,0 17-1,-18 18-15</inkml:trace>
</inkml:ink>
</file>

<file path=ppt/media/image1.png>
</file>

<file path=ppt/media/image2.png>
</file>

<file path=ppt/media/image3.tiff>
</file>

<file path=ppt/media/image4.jpeg>
</file>

<file path=ppt/media/image5.tiff>
</file>

<file path=ppt/media/image6.tiff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61EF0294-BA0C-4110-B8DB-C2B339294AD3}" type="slidenum">
              <a:rPr lang="en-US" altLang="en-US" sz="1400" smtClean="0"/>
              <a:pPr>
                <a:spcBef>
                  <a:spcPct val="0"/>
                </a:spcBef>
                <a:buClrTx/>
                <a:buFontTx/>
                <a:buNone/>
              </a:pPr>
              <a:t>20</a:t>
            </a:fld>
            <a:endParaRPr lang="en-US" altLang="en-US" sz="1400" smtClean="0"/>
          </a:p>
        </p:txBody>
      </p:sp>
      <p:sp>
        <p:nvSpPr>
          <p:cNvPr id="1433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434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070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640" y="273629"/>
            <a:ext cx="10965120" cy="114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DBFB69-9085-48C6-B8C7-14CA34C24CF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2379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13" Type="http://schemas.openxmlformats.org/officeDocument/2006/relationships/image" Target="../media/image60.emf"/><Relationship Id="rId3" Type="http://schemas.openxmlformats.org/officeDocument/2006/relationships/image" Target="NULL"/><Relationship Id="rId7" Type="http://schemas.openxmlformats.org/officeDocument/2006/relationships/image" Target="../media/image5.tiff"/><Relationship Id="rId12" Type="http://schemas.openxmlformats.org/officeDocument/2006/relationships/customXml" Target="../ink/ink16.xm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../media/image580.emf"/><Relationship Id="rId5" Type="http://schemas.openxmlformats.org/officeDocument/2006/relationships/image" Target="NULL"/><Relationship Id="rId10" Type="http://schemas.openxmlformats.org/officeDocument/2006/relationships/customXml" Target="../ink/ink15.xml"/><Relationship Id="rId4" Type="http://schemas.openxmlformats.org/officeDocument/2006/relationships/image" Target="NULL"/><Relationship Id="rId9" Type="http://schemas.openxmlformats.org/officeDocument/2006/relationships/image" Target="../media/image5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.xml"/><Relationship Id="rId3" Type="http://schemas.openxmlformats.org/officeDocument/2006/relationships/image" Target="../media/image6.tiff"/><Relationship Id="rId7" Type="http://schemas.openxmlformats.org/officeDocument/2006/relationships/image" Target="../media/image63.emf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6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0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emf"/><Relationship Id="rId4" Type="http://schemas.openxmlformats.org/officeDocument/2006/relationships/customXml" Target="../ink/ink2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0.emf"/><Relationship Id="rId3" Type="http://schemas.openxmlformats.org/officeDocument/2006/relationships/image" Target="NULL"/><Relationship Id="rId7" Type="http://schemas.openxmlformats.org/officeDocument/2006/relationships/customXml" Target="../ink/ink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66.emf"/><Relationship Id="rId4" Type="http://schemas.openxmlformats.org/officeDocument/2006/relationships/image" Target="../media/image6.tiff"/><Relationship Id="rId9" Type="http://schemas.openxmlformats.org/officeDocument/2006/relationships/customXml" Target="../ink/ink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.xml"/><Relationship Id="rId13" Type="http://schemas.openxmlformats.org/officeDocument/2006/relationships/image" Target="../media/image68.emf"/><Relationship Id="rId3" Type="http://schemas.openxmlformats.org/officeDocument/2006/relationships/image" Target="../media/image3.tiff"/><Relationship Id="rId7" Type="http://schemas.openxmlformats.org/officeDocument/2006/relationships/image" Target="NULL"/><Relationship Id="rId12" Type="http://schemas.openxmlformats.org/officeDocument/2006/relationships/customXml" Target="../ink/ink25.xm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../media/image67.emf"/><Relationship Id="rId5" Type="http://schemas.openxmlformats.org/officeDocument/2006/relationships/image" Target="NULL"/><Relationship Id="rId10" Type="http://schemas.openxmlformats.org/officeDocument/2006/relationships/customXml" Target="../ink/ink24.xml"/><Relationship Id="rId9" Type="http://schemas.openxmlformats.org/officeDocument/2006/relationships/image" Target="../media/image660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6.xm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../media/image69.emf"/><Relationship Id="rId10" Type="http://schemas.openxmlformats.org/officeDocument/2006/relationships/customXml" Target="../ink/ink27.xml"/><Relationship Id="rId4" Type="http://schemas.openxmlformats.org/officeDocument/2006/relationships/image" Target="../media/image3.tiff"/><Relationship Id="rId9" Type="http://schemas.openxmlformats.org/officeDocument/2006/relationships/image" Target="../media/image68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8.xm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imothycarlen/understanding-the-map-evaluation-metric-for-object-detection-a07fe6962cf3" TargetMode="External"/><Relationship Id="rId2" Type="http://schemas.openxmlformats.org/officeDocument/2006/relationships/hyperlink" Target="https://github.com/rafaelpadilla/Object-Detection-Metrics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6.emf"/><Relationship Id="rId4" Type="http://schemas.openxmlformats.org/officeDocument/2006/relationships/customXml" Target="../ink/ink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3" Type="http://schemas.openxmlformats.org/officeDocument/2006/relationships/image" Target="../media/image3.tiff"/><Relationship Id="rId7" Type="http://schemas.openxmlformats.org/officeDocument/2006/relationships/image" Target="../media/image530.emf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../media/image52.emf"/><Relationship Id="rId4" Type="http://schemas.openxmlformats.org/officeDocument/2006/relationships/customXml" Target="../ink/ink4.xml"/><Relationship Id="rId9" Type="http://schemas.openxmlformats.org/officeDocument/2006/relationships/image" Target="../media/image54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5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.xml"/><Relationship Id="rId5" Type="http://schemas.openxmlformats.org/officeDocument/2006/relationships/image" Target="../media/image550.emf"/><Relationship Id="rId4" Type="http://schemas.openxmlformats.org/officeDocument/2006/relationships/customXml" Target="../ink/ink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emf"/><Relationship Id="rId3" Type="http://schemas.openxmlformats.org/officeDocument/2006/relationships/customXml" Target="../ink/ink11.xml"/><Relationship Id="rId7" Type="http://schemas.openxmlformats.org/officeDocument/2006/relationships/customXml" Target="../ink/ink1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customXml" Target="../ink/ink12.xml"/><Relationship Id="rId4" Type="http://schemas.openxmlformats.org/officeDocument/2006/relationships/image" Target="../media/image56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Object Detection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4607640" y="4223880"/>
              <a:ext cx="360" cy="18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98280" y="4214520"/>
                <a:ext cx="19080" cy="3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Non-max suppression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811212" y="4964951"/>
                <a:ext cx="120417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19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charset="0"/>
                      </a:rPr>
                      <m:t>×19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1212" y="4964951"/>
                <a:ext cx="1204176" cy="523220"/>
              </a:xfrm>
              <a:prstGeom prst="rect">
                <a:avLst/>
              </a:prstGeom>
              <a:blipFill rotWithShape="0">
                <a:blip r:embed="rId2"/>
                <a:stretch>
                  <a:fillRect l="-10101" t="-10465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9458357" y="870618"/>
                <a:ext cx="752129" cy="21096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2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mr-IN" sz="280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h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𝑤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8357" y="870618"/>
                <a:ext cx="752129" cy="210968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4976040" y="2983811"/>
                <a:ext cx="544597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Discard all boxes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sz="2800" i="1">
                            <a:latin typeface="Cambria Math" charset="0"/>
                          </a:rPr>
                          <m:t>𝑐</m:t>
                        </m:r>
                      </m:sub>
                    </m:sSub>
                    <m:r>
                      <a:rPr lang="en-US" sz="2800" b="0" i="1" smtClean="0">
                        <a:latin typeface="Cambria Math" charset="0"/>
                      </a:rPr>
                      <m:t>≤0.6</m:t>
                    </m:r>
                  </m:oMath>
                </a14:m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 </a:t>
                </a: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6040" y="2983811"/>
                <a:ext cx="5445978" cy="523220"/>
              </a:xfrm>
              <a:prstGeom prst="rect">
                <a:avLst/>
              </a:prstGeom>
              <a:blipFill>
                <a:blip r:embed="rId4"/>
                <a:stretch>
                  <a:fillRect l="-2237" t="-11628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Box 26"/>
          <p:cNvSpPr txBox="1"/>
          <p:nvPr/>
        </p:nvSpPr>
        <p:spPr>
          <a:xfrm>
            <a:off x="4976040" y="3628133"/>
            <a:ext cx="64235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While there are any remaining boxes: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5644558" y="4272455"/>
                <a:ext cx="5943743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charset="0"/>
                  <a:buChar char="•"/>
                </a:pPr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Pick the box with the largest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sz="2800" i="1">
                            <a:latin typeface="Cambria Math" charset="0"/>
                          </a:rPr>
                          <m:t>𝑐</m:t>
                        </m:r>
                      </m:sub>
                    </m:sSub>
                  </m:oMath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    Output that as a prediction.</a:t>
                </a: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4558" y="4272455"/>
                <a:ext cx="5943743" cy="954107"/>
              </a:xfrm>
              <a:prstGeom prst="rect">
                <a:avLst/>
              </a:prstGeom>
              <a:blipFill>
                <a:blip r:embed="rId5"/>
                <a:stretch>
                  <a:fillRect l="-1846" t="-8333" b="-17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5644557" y="5347663"/>
                <a:ext cx="6080511" cy="138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charset="0"/>
                  <a:buChar char="•"/>
                </a:pPr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Discard any remaining box with </a:t>
                </a:r>
              </a:p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    IoU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charset="0"/>
                      </a:rPr>
                      <m:t>≥0.5</m:t>
                    </m:r>
                    <m:r>
                      <a:rPr lang="en-US" sz="2800" b="0" i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800">
                    <a:latin typeface="Century Schoolbook" charset="0"/>
                    <a:ea typeface="Century Schoolbook" charset="0"/>
                    <a:cs typeface="Century Schoolbook" charset="0"/>
                  </a:rPr>
                  <a:t>with the </a:t>
                </a:r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box output</a:t>
                </a:r>
              </a:p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    in the previous step</a:t>
                </a: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4557" y="5347663"/>
                <a:ext cx="6080511" cy="1384995"/>
              </a:xfrm>
              <a:prstGeom prst="rect">
                <a:avLst/>
              </a:prstGeom>
              <a:blipFill>
                <a:blip r:embed="rId6"/>
                <a:stretch>
                  <a:fillRect l="-1805" t="-4405" r="-1103" b="-114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9377" y="1761292"/>
            <a:ext cx="3107847" cy="30825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B989966-11D4-4B52-BCD2-9B74532A44AC}"/>
              </a:ext>
            </a:extLst>
          </p:cNvPr>
          <p:cNvSpPr/>
          <p:nvPr/>
        </p:nvSpPr>
        <p:spPr>
          <a:xfrm>
            <a:off x="4976040" y="1613252"/>
            <a:ext cx="44823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Each output prediction is: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>
                <a:extLst>
                  <a:ext uri="{FF2B5EF4-FFF2-40B4-BE49-F238E27FC236}">
                    <a16:creationId xmlns="" xmlns:a16="http://schemas.microsoft.com/office/drawing/2014/main" id="{9FA98B25-FE99-4C51-9F3E-15B30777BB81}"/>
                  </a:ext>
                </a:extLst>
              </p14:cNvPr>
              <p14:cNvContentPartPr/>
              <p14:nvPr/>
            </p14:nvContentPartPr>
            <p14:xfrm>
              <a:off x="1955880" y="736560"/>
              <a:ext cx="9957240" cy="47692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9FA98B25-FE99-4C51-9F3E-15B30777BB8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36800" y="717480"/>
                <a:ext cx="9995400" cy="480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" name="Ink 6">
                <a:extLst>
                  <a:ext uri="{FF2B5EF4-FFF2-40B4-BE49-F238E27FC236}">
                    <a16:creationId xmlns="" xmlns:a16="http://schemas.microsoft.com/office/drawing/2014/main" id="{25198E37-94C3-4E76-93B9-04D333CAE19E}"/>
                  </a:ext>
                </a:extLst>
              </p14:cNvPr>
              <p14:cNvContentPartPr/>
              <p14:nvPr/>
            </p14:nvContentPartPr>
            <p14:xfrm>
              <a:off x="4464000" y="1809720"/>
              <a:ext cx="7404480" cy="48074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25198E37-94C3-4E76-93B9-04D333CAE19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44920" y="1790640"/>
                <a:ext cx="7442640" cy="484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" name="Ink 2"/>
              <p14:cNvContentPartPr/>
              <p14:nvPr/>
            </p14:nvContentPartPr>
            <p14:xfrm>
              <a:off x="4741560" y="2116440"/>
              <a:ext cx="5715360" cy="4197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32200" y="2107080"/>
                <a:ext cx="5734080" cy="421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3957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6" grpId="0"/>
      <p:bldP spid="27" grpId="0"/>
      <p:bldP spid="28" grpId="0"/>
      <p:bldP spid="30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Object Detection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3040" y="4026189"/>
            <a:ext cx="561495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/>
              <a:t>Anchor boxes</a:t>
            </a:r>
            <a:endParaRPr lang="en-US" sz="66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354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Overlapping objects: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8909322" y="1219714"/>
            <a:ext cx="2640268" cy="1781497"/>
            <a:chOff x="8909322" y="1219714"/>
            <a:chExt cx="2640268" cy="1781497"/>
          </a:xfrm>
        </p:grpSpPr>
        <p:sp>
          <p:nvSpPr>
            <p:cNvPr id="18" name="TextBox 17"/>
            <p:cNvSpPr txBox="1"/>
            <p:nvPr/>
          </p:nvSpPr>
          <p:spPr>
            <a:xfrm>
              <a:off x="8909322" y="1219714"/>
              <a:ext cx="24513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Anchor box 2:</a:t>
              </a: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8992772" y="2089342"/>
              <a:ext cx="2556818" cy="911869"/>
              <a:chOff x="8992772" y="2089342"/>
              <a:chExt cx="2556818" cy="911869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8992772" y="2089342"/>
                <a:ext cx="2556818" cy="911869"/>
              </a:xfrm>
              <a:prstGeom prst="rect">
                <a:avLst/>
              </a:prstGeom>
              <a:noFill/>
              <a:ln w="38100">
                <a:solidFill>
                  <a:srgbClr val="6E31A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10225461" y="2530390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2" name="Group 21"/>
          <p:cNvGrpSpPr/>
          <p:nvPr/>
        </p:nvGrpSpPr>
        <p:grpSpPr>
          <a:xfrm>
            <a:off x="1081338" y="1219714"/>
            <a:ext cx="6891543" cy="4527161"/>
            <a:chOff x="1153886" y="1219714"/>
            <a:chExt cx="6818995" cy="4527161"/>
          </a:xfrm>
        </p:grpSpPr>
        <p:sp>
          <p:nvSpPr>
            <p:cNvPr id="11" name="TextBox 10"/>
            <p:cNvSpPr txBox="1"/>
            <p:nvPr/>
          </p:nvSpPr>
          <p:spPr>
            <a:xfrm>
              <a:off x="5521569" y="1219714"/>
              <a:ext cx="24513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latin typeface="Century Schoolbook" charset="0"/>
                  <a:ea typeface="Century Schoolbook" charset="0"/>
                  <a:cs typeface="Century Schoolbook" charset="0"/>
                </a:rPr>
                <a:t>Anchor box 1:</a:t>
              </a: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6261387" y="1856783"/>
              <a:ext cx="844062" cy="2057401"/>
              <a:chOff x="6261387" y="1856783"/>
              <a:chExt cx="844062" cy="2057401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6261387" y="1856783"/>
                <a:ext cx="844062" cy="2057401"/>
              </a:xfrm>
              <a:prstGeom prst="rect">
                <a:avLst/>
              </a:prstGeom>
              <a:noFill/>
              <a:ln w="38100">
                <a:solidFill>
                  <a:srgbClr val="6E31A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6637699" y="2834939"/>
                <a:ext cx="91440" cy="9144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1153886" y="5377543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153885" y="4460583"/>
            <a:ext cx="1516298" cy="2055050"/>
            <a:chOff x="1118962" y="4465270"/>
            <a:chExt cx="1549691" cy="201346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TextBox 30"/>
                <p:cNvSpPr txBox="1"/>
                <p:nvPr/>
              </p:nvSpPr>
              <p:spPr>
                <a:xfrm>
                  <a:off x="2188892" y="4465270"/>
                  <a:ext cx="479761" cy="201346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17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mr-IN" sz="170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sSub>
                                  <m:sSubPr>
                                    <m:ctrlPr>
                                      <a:rPr lang="en-US" sz="17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17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17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17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h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17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17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17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17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US" sz="1700" b="0" i="1" smtClean="0">
                                        <a:latin typeface="Cambria Math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eqArr>
                          </m:e>
                        </m:d>
                      </m:oMath>
                    </m:oMathPara>
                  </a14:m>
                  <a:endParaRPr lang="en-US" sz="1700" dirty="0"/>
                </a:p>
              </p:txBody>
            </p:sp>
          </mc:Choice>
          <mc:Fallback xmlns="">
            <p:sp>
              <p:nvSpPr>
                <p:cNvPr id="31" name="TextBox 3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88892" y="4465270"/>
                  <a:ext cx="479761" cy="2013464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" name="TextBox 28"/>
            <p:cNvSpPr txBox="1"/>
            <p:nvPr/>
          </p:nvSpPr>
          <p:spPr>
            <a:xfrm>
              <a:off x="1118962" y="5215459"/>
              <a:ext cx="99578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ambria Math" charset="0"/>
                  <a:ea typeface="Cambria Math" charset="0"/>
                  <a:cs typeface="Cambria Math" charset="0"/>
                </a:rPr>
                <a:t>y</a:t>
              </a:r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  = 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68408" y="1176336"/>
            <a:ext cx="3205793" cy="3191997"/>
            <a:chOff x="1122218" y="0"/>
            <a:chExt cx="6922695" cy="6874328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3"/>
            <a:srcRect l="15313" t="-240" r="17417" b="1"/>
            <a:stretch/>
          </p:blipFill>
          <p:spPr>
            <a:xfrm>
              <a:off x="1122218" y="0"/>
              <a:ext cx="6922695" cy="6874328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8781" y="3680844"/>
              <a:ext cx="5198440" cy="2521451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5533" y="3486892"/>
              <a:ext cx="1266151" cy="3387436"/>
            </a:xfrm>
            <a:prstGeom prst="rect">
              <a:avLst/>
            </a:prstGeom>
          </p:spPr>
        </p:pic>
      </p:grpSp>
      <p:grpSp>
        <p:nvGrpSpPr>
          <p:cNvPr id="3" name="Group 2"/>
          <p:cNvGrpSpPr/>
          <p:nvPr/>
        </p:nvGrpSpPr>
        <p:grpSpPr>
          <a:xfrm>
            <a:off x="1351075" y="2795425"/>
            <a:ext cx="2407317" cy="1569856"/>
            <a:chOff x="1351075" y="2795425"/>
            <a:chExt cx="2407317" cy="1569856"/>
          </a:xfrm>
        </p:grpSpPr>
        <p:sp>
          <p:nvSpPr>
            <p:cNvPr id="34" name="Rectangle 33"/>
            <p:cNvSpPr/>
            <p:nvPr/>
          </p:nvSpPr>
          <p:spPr>
            <a:xfrm>
              <a:off x="2128213" y="2795425"/>
              <a:ext cx="853042" cy="1569856"/>
            </a:xfrm>
            <a:prstGeom prst="rect">
              <a:avLst/>
            </a:prstGeom>
            <a:noFill/>
            <a:ln w="38100">
              <a:solidFill>
                <a:srgbClr val="6E31A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351075" y="3269464"/>
              <a:ext cx="2407317" cy="757913"/>
            </a:xfrm>
            <a:prstGeom prst="rect">
              <a:avLst/>
            </a:prstGeom>
            <a:noFill/>
            <a:ln w="38100">
              <a:solidFill>
                <a:srgbClr val="6E31A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2528257" y="3577879"/>
              <a:ext cx="86094" cy="71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984636" y="1195396"/>
          <a:ext cx="3205791" cy="3188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859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06859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06859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06298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6298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06298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B5B0BA88-B2C5-4DFB-BF6F-788921C5D667}"/>
              </a:ext>
            </a:extLst>
          </p:cNvPr>
          <p:cNvSpPr/>
          <p:nvPr/>
        </p:nvSpPr>
        <p:spPr>
          <a:xfrm>
            <a:off x="0" y="6481917"/>
            <a:ext cx="883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[Redmon et al., 2015, You Only Look Once: Unified real-time object detection]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="" xmlns:a16="http://schemas.microsoft.com/office/drawing/2014/main" id="{C3C7EFB2-F358-41E7-9B27-67FDD5D801BC}"/>
                  </a:ext>
                </a:extLst>
              </p14:cNvPr>
              <p14:cNvContentPartPr/>
              <p14:nvPr/>
            </p14:nvContentPartPr>
            <p14:xfrm>
              <a:off x="2711520" y="2089080"/>
              <a:ext cx="8915760" cy="44136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C3C7EFB2-F358-41E7-9B27-67FDD5D801B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92440" y="2070000"/>
                <a:ext cx="8953920" cy="445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616320" y="518040"/>
              <a:ext cx="8769240" cy="4679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6960" y="508680"/>
                <a:ext cx="8787960" cy="469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6580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Anchor box algorithm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9735" y="1185277"/>
            <a:ext cx="26709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Previously</a:t>
            </a: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: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15413" y="1874553"/>
            <a:ext cx="501502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Each object in training image is assigned to grid cell that contains that object’s midpoint.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218206" y="1185276"/>
            <a:ext cx="5655830" cy="3736265"/>
            <a:chOff x="6218206" y="1185276"/>
            <a:chExt cx="5655830" cy="3736265"/>
          </a:xfrm>
        </p:grpSpPr>
        <p:sp>
          <p:nvSpPr>
            <p:cNvPr id="21" name="TextBox 20"/>
            <p:cNvSpPr txBox="1"/>
            <p:nvPr/>
          </p:nvSpPr>
          <p:spPr>
            <a:xfrm>
              <a:off x="6218206" y="1185276"/>
              <a:ext cx="51700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latin typeface="Century Schoolbook" charset="0"/>
                  <a:ea typeface="Century Schoolbook" charset="0"/>
                  <a:cs typeface="Century Schoolbook" charset="0"/>
                </a:rPr>
                <a:t>With two </a:t>
              </a:r>
              <a:r>
                <a:rPr lang="en-US" sz="3600">
                  <a:latin typeface="Century Schoolbook" charset="0"/>
                  <a:ea typeface="Century Schoolbook" charset="0"/>
                  <a:cs typeface="Century Schoolbook" charset="0"/>
                </a:rPr>
                <a:t>anchor boxes:</a:t>
              </a:r>
              <a:endParaRPr lang="en-US" sz="32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859013" y="1874553"/>
              <a:ext cx="5015023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Each object in training image is assigned to grid cell that contains object’s midpoint and anchor box for the grid cell with highest IoU.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="" xmlns:a16="http://schemas.microsoft.com/office/drawing/2014/main" id="{00F847AD-5CE5-4F0C-89E2-E9CA139AB170}"/>
                  </a:ext>
                </a:extLst>
              </p14:cNvPr>
              <p14:cNvContentPartPr/>
              <p14:nvPr/>
            </p14:nvContentPartPr>
            <p14:xfrm>
              <a:off x="920880" y="2406600"/>
              <a:ext cx="11081160" cy="43628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00F847AD-5CE5-4F0C-89E2-E9CA139AB17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1800" y="2387520"/>
                <a:ext cx="11119320" cy="440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2187720" y="3777120"/>
              <a:ext cx="7135200" cy="12060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78360" y="3767760"/>
                <a:ext cx="7153920" cy="122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0949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Anchor box example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94253" y="4834132"/>
            <a:ext cx="2563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Anchor box 2: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493825" y="5801538"/>
            <a:ext cx="1364311" cy="516337"/>
          </a:xfrm>
          <a:prstGeom prst="rect">
            <a:avLst/>
          </a:prstGeom>
          <a:noFill/>
          <a:ln w="38100">
            <a:solidFill>
              <a:srgbClr val="6E31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82880" y="4834132"/>
            <a:ext cx="24773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Anchor box 1: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986725" y="5580298"/>
            <a:ext cx="533861" cy="958819"/>
            <a:chOff x="986725" y="5580298"/>
            <a:chExt cx="533861" cy="958819"/>
          </a:xfrm>
          <a:noFill/>
        </p:grpSpPr>
        <p:sp>
          <p:nvSpPr>
            <p:cNvPr id="11" name="Rectangle 10"/>
            <p:cNvSpPr/>
            <p:nvPr/>
          </p:nvSpPr>
          <p:spPr>
            <a:xfrm>
              <a:off x="986725" y="5580298"/>
              <a:ext cx="533861" cy="958819"/>
            </a:xfrm>
            <a:prstGeom prst="rect">
              <a:avLst/>
            </a:prstGeom>
            <a:grpFill/>
            <a:ln w="38100">
              <a:solidFill>
                <a:srgbClr val="6E31A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1207935" y="6013987"/>
              <a:ext cx="91440" cy="9144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6163848" y="338609"/>
                <a:ext cx="1791965" cy="59792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y  = 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mr-IN" sz="24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mr-IN" sz="24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charset="0"/>
                              </a:rPr>
                              <m:t> 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h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𝑤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3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h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𝑤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charset="0"/>
                                  </a:rPr>
                                  <m:t>3</m:t>
                                </m:r>
                              </m:sub>
                            </m:sSub>
                          </m:e>
                        </m:eqArr>
                      </m:e>
                    </m:d>
                  </m:oMath>
                </a14:m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</a:t>
                </a: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3848" y="338609"/>
                <a:ext cx="1791965" cy="5979266"/>
              </a:xfrm>
              <a:prstGeom prst="rect">
                <a:avLst/>
              </a:prstGeom>
              <a:blipFill rotWithShape="0">
                <a:blip r:embed="rId3"/>
                <a:stretch>
                  <a:fillRect l="-68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Oval 29"/>
          <p:cNvSpPr/>
          <p:nvPr/>
        </p:nvSpPr>
        <p:spPr>
          <a:xfrm>
            <a:off x="4133684" y="6013986"/>
            <a:ext cx="91440" cy="9144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968408" y="1176336"/>
            <a:ext cx="3205793" cy="3191997"/>
            <a:chOff x="1122218" y="0"/>
            <a:chExt cx="6922695" cy="6874328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 rotWithShape="1">
            <a:blip r:embed="rId4"/>
            <a:srcRect l="15313" t="-240" r="17417" b="1"/>
            <a:stretch/>
          </p:blipFill>
          <p:spPr>
            <a:xfrm>
              <a:off x="1122218" y="0"/>
              <a:ext cx="6922695" cy="6874328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8781" y="3680844"/>
              <a:ext cx="5198440" cy="2521451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5533" y="3486892"/>
              <a:ext cx="1266151" cy="3387436"/>
            </a:xfrm>
            <a:prstGeom prst="rect">
              <a:avLst/>
            </a:prstGeom>
          </p:spPr>
        </p:pic>
      </p:grpSp>
      <p:grpSp>
        <p:nvGrpSpPr>
          <p:cNvPr id="35" name="Group 34"/>
          <p:cNvGrpSpPr/>
          <p:nvPr/>
        </p:nvGrpSpPr>
        <p:grpSpPr>
          <a:xfrm>
            <a:off x="1351075" y="2795425"/>
            <a:ext cx="2407317" cy="1569856"/>
            <a:chOff x="1351075" y="2795425"/>
            <a:chExt cx="2407317" cy="1569856"/>
          </a:xfrm>
        </p:grpSpPr>
        <p:sp>
          <p:nvSpPr>
            <p:cNvPr id="36" name="Rectangle 35"/>
            <p:cNvSpPr/>
            <p:nvPr/>
          </p:nvSpPr>
          <p:spPr>
            <a:xfrm>
              <a:off x="2128213" y="2795425"/>
              <a:ext cx="853042" cy="1569856"/>
            </a:xfrm>
            <a:prstGeom prst="rect">
              <a:avLst/>
            </a:prstGeom>
            <a:noFill/>
            <a:ln w="38100">
              <a:solidFill>
                <a:srgbClr val="6E31A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351075" y="3269464"/>
              <a:ext cx="2407317" cy="757913"/>
            </a:xfrm>
            <a:prstGeom prst="rect">
              <a:avLst/>
            </a:prstGeom>
            <a:noFill/>
            <a:ln w="38100">
              <a:solidFill>
                <a:srgbClr val="6E31A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2528257" y="3577879"/>
              <a:ext cx="86094" cy="71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39" name="Table 38"/>
          <p:cNvGraphicFramePr>
            <a:graphicFrameLocks noGrp="1"/>
          </p:cNvGraphicFramePr>
          <p:nvPr>
            <p:extLst/>
          </p:nvPr>
        </p:nvGraphicFramePr>
        <p:xfrm>
          <a:off x="984636" y="1195396"/>
          <a:ext cx="3205791" cy="3188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859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06859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06859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06298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6298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06298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" name="Ink 2">
                <a:extLst>
                  <a:ext uri="{FF2B5EF4-FFF2-40B4-BE49-F238E27FC236}">
                    <a16:creationId xmlns="" xmlns:a16="http://schemas.microsoft.com/office/drawing/2014/main" id="{AF019E70-FE7E-44B8-9877-BA818B810795}"/>
                  </a:ext>
                </a:extLst>
              </p14:cNvPr>
              <p14:cNvContentPartPr/>
              <p14:nvPr/>
            </p14:nvContentPartPr>
            <p14:xfrm>
              <a:off x="1638360" y="38160"/>
              <a:ext cx="10535040" cy="65725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AF019E70-FE7E-44B8-9877-BA818B81079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619280" y="19080"/>
                <a:ext cx="10573200" cy="66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" name="Ink 1"/>
              <p14:cNvContentPartPr/>
              <p14:nvPr/>
            </p14:nvContentPartPr>
            <p14:xfrm>
              <a:off x="3732480" y="535680"/>
              <a:ext cx="5215320" cy="5179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723120" y="526320"/>
                <a:ext cx="5234040" cy="519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800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Object Detection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72193" y="4026189"/>
            <a:ext cx="683664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Putting it together:</a:t>
            </a:r>
          </a:p>
          <a:p>
            <a:pPr algn="ctr"/>
            <a:r>
              <a:rPr lang="en-US" sz="6600" dirty="0"/>
              <a:t>YOLO algorithm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79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Training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552306" y="5229239"/>
                <a:ext cx="340554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y  is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3×3×2×8</m:t>
                    </m:r>
                  </m:oMath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306" y="5229239"/>
                <a:ext cx="3405548" cy="584775"/>
              </a:xfrm>
              <a:prstGeom prst="rect">
                <a:avLst/>
              </a:prstGeom>
              <a:blipFill>
                <a:blip r:embed="rId2"/>
                <a:stretch>
                  <a:fillRect l="-4659" t="-14583" b="-32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/>
          <a:srcRect l="13429" t="3449" r="8634" b="696"/>
          <a:stretch/>
        </p:blipFill>
        <p:spPr>
          <a:xfrm>
            <a:off x="437843" y="1383957"/>
            <a:ext cx="3525834" cy="3199915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437843" y="1383956"/>
          <a:ext cx="3525834" cy="31999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27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17527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17527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06663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6663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06663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 flipH="1">
            <a:off x="5440265" y="2677911"/>
            <a:ext cx="2900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y </a:t>
            </a:r>
            <a:endParaRPr lang="en-US" sz="24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617229" y="3519156"/>
            <a:ext cx="1167062" cy="107064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7905741" y="693418"/>
                <a:ext cx="914007" cy="45771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1900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mr-IN" sz="1900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eqArrPr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1900" dirty="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5741" y="693418"/>
                <a:ext cx="914007" cy="457715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5993554" y="2677911"/>
            <a:ext cx="421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=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4931" y="1383954"/>
            <a:ext cx="1167062" cy="1070649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6737271" y="716251"/>
                <a:ext cx="706860" cy="45080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mr-IN" i="1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mr-IN" i="1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 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h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3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h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3</m:t>
                                </m:r>
                              </m:sub>
                            </m:sSub>
                          </m:e>
                        </m:eqArr>
                      </m:e>
                    </m:d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7271" y="716251"/>
                <a:ext cx="706860" cy="450809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8F7CCF84-F6BA-438B-8C3F-EE32B432A721}"/>
              </a:ext>
            </a:extLst>
          </p:cNvPr>
          <p:cNvSpPr/>
          <p:nvPr/>
        </p:nvSpPr>
        <p:spPr>
          <a:xfrm>
            <a:off x="0" y="6481917"/>
            <a:ext cx="883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[Redmon et al., 2015, You Only Look Once: Unified real-time object detection]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="" xmlns:a16="http://schemas.microsoft.com/office/drawing/2014/main" id="{BFDF3736-5355-4785-963D-17161F3E9EA1}"/>
                  </a:ext>
                </a:extLst>
              </p:cNvPr>
              <p:cNvSpPr/>
              <p:nvPr/>
            </p:nvSpPr>
            <p:spPr>
              <a:xfrm>
                <a:off x="9532143" y="693418"/>
                <a:ext cx="914007" cy="46867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190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mr-IN" sz="1900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eqArrPr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?</m:t>
                              </m:r>
                            </m:e>
                            <m:e>
                              <m:r>
                                <a:rPr lang="en-US" sz="1900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  <m:t>1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900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900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1900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  <m:t>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1900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FDF3736-5355-4785-963D-17161F3E9EA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32143" y="693418"/>
                <a:ext cx="914007" cy="46867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80DBEEEB-06A3-4B16-A66C-780F82E6DBFE}"/>
              </a:ext>
            </a:extLst>
          </p:cNvPr>
          <p:cNvGrpSpPr/>
          <p:nvPr/>
        </p:nvGrpSpPr>
        <p:grpSpPr>
          <a:xfrm>
            <a:off x="4189970" y="363748"/>
            <a:ext cx="2239716" cy="1788272"/>
            <a:chOff x="2033335" y="4535905"/>
            <a:chExt cx="2239716" cy="1788272"/>
          </a:xfrm>
        </p:grpSpPr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DD494504-B8EC-4D27-9F8D-A5D258E6C664}"/>
                </a:ext>
              </a:extLst>
            </p:cNvPr>
            <p:cNvSpPr txBox="1"/>
            <p:nvPr/>
          </p:nvSpPr>
          <p:spPr>
            <a:xfrm>
              <a:off x="2033335" y="4535905"/>
              <a:ext cx="22284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1 -  pedestrian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A7DDF770-3D5A-4F6F-83A8-F6C9215A302D}"/>
                </a:ext>
              </a:extLst>
            </p:cNvPr>
            <p:cNvSpPr txBox="1"/>
            <p:nvPr/>
          </p:nvSpPr>
          <p:spPr>
            <a:xfrm>
              <a:off x="2033335" y="4978107"/>
              <a:ext cx="11576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2 -  car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DD9E733E-1EC5-40A6-B8DE-013BA696D155}"/>
                </a:ext>
              </a:extLst>
            </p:cNvPr>
            <p:cNvSpPr txBox="1"/>
            <p:nvPr/>
          </p:nvSpPr>
          <p:spPr>
            <a:xfrm>
              <a:off x="2033335" y="5420309"/>
              <a:ext cx="22397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3 -  motorcycle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8C49ECCF-BC2A-4A8C-B4D1-DA94692B2333}"/>
                </a:ext>
              </a:extLst>
            </p:cNvPr>
            <p:cNvSpPr txBox="1"/>
            <p:nvPr/>
          </p:nvSpPr>
          <p:spPr>
            <a:xfrm>
              <a:off x="2033335" y="5862512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24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="" xmlns:a16="http://schemas.microsoft.com/office/drawing/2014/main" id="{6876CBFB-1BD0-4124-9C0F-C7FE67CADF4C}"/>
                  </a:ext>
                </a:extLst>
              </p14:cNvPr>
              <p14:cNvContentPartPr/>
              <p14:nvPr/>
            </p14:nvContentPartPr>
            <p14:xfrm>
              <a:off x="1022400" y="127080"/>
              <a:ext cx="7722000" cy="62424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6876CBFB-1BD0-4124-9C0F-C7FE67CADF4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03320" y="108000"/>
                <a:ext cx="7760160" cy="628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>
                <a:extLst>
                  <a:ext uri="{FF2B5EF4-FFF2-40B4-BE49-F238E27FC236}">
                    <a16:creationId xmlns="" xmlns:a16="http://schemas.microsoft.com/office/drawing/2014/main" id="{3BBE23E0-9EC4-40BC-8231-334320468EF6}"/>
                  </a:ext>
                </a:extLst>
              </p14:cNvPr>
              <p14:cNvContentPartPr/>
              <p14:nvPr/>
            </p14:nvContentPartPr>
            <p14:xfrm>
              <a:off x="946080" y="717480"/>
              <a:ext cx="10662120" cy="58615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3BBE23E0-9EC4-40BC-8231-334320468EF6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27000" y="698400"/>
                <a:ext cx="10700280" cy="589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" name="Ink 5"/>
              <p14:cNvContentPartPr/>
              <p14:nvPr/>
            </p14:nvContentPartPr>
            <p14:xfrm>
              <a:off x="1366200" y="4536360"/>
              <a:ext cx="2027520" cy="9558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56840" y="4527000"/>
                <a:ext cx="2046240" cy="97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330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5" grpId="0" animBg="1"/>
      <p:bldP spid="9" grpId="0"/>
      <p:bldP spid="12" grpId="0"/>
      <p:bldP spid="30" grpId="0" animBg="1"/>
      <p:bldP spid="4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Making predictions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9178192" y="2795854"/>
                <a:ext cx="80797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𝑦</m:t>
                    </m:r>
                  </m:oMath>
                </a14:m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 = 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8192" y="2795854"/>
                <a:ext cx="807978" cy="523220"/>
              </a:xfrm>
              <a:prstGeom prst="rect">
                <a:avLst/>
              </a:prstGeom>
              <a:blipFill>
                <a:blip r:embed="rId2"/>
                <a:stretch>
                  <a:fillRect t="-12941" r="-15152" b="-3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Cube 18"/>
          <p:cNvSpPr/>
          <p:nvPr/>
        </p:nvSpPr>
        <p:spPr>
          <a:xfrm>
            <a:off x="7552669" y="2486156"/>
            <a:ext cx="1307794" cy="1234418"/>
          </a:xfrm>
          <a:prstGeom prst="cube">
            <a:avLst>
              <a:gd name="adj" fmla="val 727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/>
              <p:nvPr/>
            </p:nvSpPr>
            <p:spPr>
              <a:xfrm>
                <a:off x="9889642" y="1141426"/>
                <a:ext cx="706860" cy="45080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mr-IN" i="1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mr-IN" i="1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 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h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3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h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3</m:t>
                                </m:r>
                              </m:sub>
                            </m:sSub>
                          </m:e>
                        </m:eqArr>
                      </m:e>
                    </m:d>
                  </m:oMath>
                </a14:m>
                <a:r>
                  <a:rPr lang="en-US" sz="2000" dirty="0">
                    <a:latin typeface="Century Schoolbook" charset="0"/>
                    <a:ea typeface="Century Schoolbook" charset="0"/>
                    <a:cs typeface="Century Schoolbook" charset="0"/>
                  </a:rPr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89642" y="1141426"/>
                <a:ext cx="706860" cy="450809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4"/>
          <a:srcRect l="13429" t="3449" r="8634" b="696"/>
          <a:stretch/>
        </p:blipFill>
        <p:spPr>
          <a:xfrm>
            <a:off x="182880" y="1415510"/>
            <a:ext cx="3525834" cy="3199915"/>
          </a:xfrm>
          <a:prstGeom prst="rect">
            <a:avLst/>
          </a:prstGeom>
        </p:spPr>
      </p:pic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182880" y="1415509"/>
          <a:ext cx="3525834" cy="31999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27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17527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17527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06663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6663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06663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Rectangle 26"/>
          <p:cNvSpPr/>
          <p:nvPr/>
        </p:nvSpPr>
        <p:spPr>
          <a:xfrm>
            <a:off x="1451113" y="3617843"/>
            <a:ext cx="824948" cy="7454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79968" y="1415507"/>
            <a:ext cx="1167062" cy="1070649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875765" y="3043531"/>
            <a:ext cx="1343006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209663" y="3043531"/>
            <a:ext cx="1343006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5399868" y="2751143"/>
                <a:ext cx="62869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⋯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9868" y="2751143"/>
                <a:ext cx="628697" cy="584775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7583639" y="3781259"/>
                <a:ext cx="12458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3×3×2×8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3639" y="3781259"/>
                <a:ext cx="1245854" cy="369332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7035D0E2-BC2B-4AF9-B7AE-A643B29FB1D8}"/>
              </a:ext>
            </a:extLst>
          </p:cNvPr>
          <p:cNvSpPr/>
          <p:nvPr/>
        </p:nvSpPr>
        <p:spPr>
          <a:xfrm>
            <a:off x="1362266" y="3544774"/>
            <a:ext cx="1167062" cy="107064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" name="Ink 2">
                <a:extLst>
                  <a:ext uri="{FF2B5EF4-FFF2-40B4-BE49-F238E27FC236}">
                    <a16:creationId xmlns="" xmlns:a16="http://schemas.microsoft.com/office/drawing/2014/main" id="{46C941B7-F06C-42A7-8CBA-774828ECFEDF}"/>
                  </a:ext>
                </a:extLst>
              </p14:cNvPr>
              <p14:cNvContentPartPr/>
              <p14:nvPr/>
            </p14:nvContentPartPr>
            <p14:xfrm>
              <a:off x="679320" y="920880"/>
              <a:ext cx="11417760" cy="51055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46C941B7-F06C-42A7-8CBA-774828ECFED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60240" y="901800"/>
                <a:ext cx="11455920" cy="514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" name="Ink 3"/>
              <p14:cNvContentPartPr/>
              <p14:nvPr/>
            </p14:nvContentPartPr>
            <p14:xfrm>
              <a:off x="10545840" y="1294920"/>
              <a:ext cx="732600" cy="3902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536480" y="1285560"/>
                <a:ext cx="751320" cy="392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8648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Outputting the non-max </a:t>
            </a:r>
            <a:r>
              <a:rPr lang="en-US" dirty="0" err="1"/>
              <a:t>supressed</a:t>
            </a:r>
            <a:r>
              <a:rPr lang="en-US"/>
              <a:t> outputs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981636" y="1985521"/>
            <a:ext cx="72103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For each grid </a:t>
            </a:r>
            <a:r>
              <a:rPr lang="en-US" sz="2400" dirty="0" smtClean="0">
                <a:latin typeface="Century Schoolbook" charset="0"/>
                <a:ea typeface="Century Schoolbook" charset="0"/>
                <a:cs typeface="Century Schoolbook" charset="0"/>
              </a:rPr>
              <a:t>cell</a:t>
            </a: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, get 2 predicted bounding boxes.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981635" y="3009783"/>
            <a:ext cx="6384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Get rid of low probability predictions.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981636" y="3664714"/>
            <a:ext cx="70331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For each class (pedestrian, car, motorcycle) use non-max suppression to generate final predictions.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63" r="10344"/>
          <a:stretch/>
        </p:blipFill>
        <p:spPr>
          <a:xfrm>
            <a:off x="553278" y="1985521"/>
            <a:ext cx="3051312" cy="3045557"/>
          </a:xfrm>
          <a:prstGeom prst="rect">
            <a:avLst/>
          </a:prstGeom>
        </p:spPr>
      </p:pic>
      <p:graphicFrame>
        <p:nvGraphicFramePr>
          <p:cNvPr id="15" name="Table 14"/>
          <p:cNvGraphicFramePr>
            <a:graphicFrameLocks noGrp="1"/>
          </p:cNvGraphicFramePr>
          <p:nvPr>
            <p:extLst/>
          </p:nvPr>
        </p:nvGraphicFramePr>
        <p:xfrm>
          <a:off x="520146" y="1985521"/>
          <a:ext cx="3084444" cy="30455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814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02814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02814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015186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15186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015186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2450776" y="2843296"/>
            <a:ext cx="1058880" cy="2187782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85995" y="3188195"/>
            <a:ext cx="861729" cy="640208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90964" y="3034779"/>
            <a:ext cx="651789" cy="1080020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985410" y="3239407"/>
            <a:ext cx="1619180" cy="588996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65069" y="2076683"/>
            <a:ext cx="651789" cy="510175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736474" y="2118837"/>
            <a:ext cx="248936" cy="510175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69869" y="1985521"/>
            <a:ext cx="651789" cy="906138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888874" y="2447186"/>
            <a:ext cx="561902" cy="315142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766402" y="2051527"/>
            <a:ext cx="596053" cy="315142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230154" y="2051526"/>
            <a:ext cx="284701" cy="467543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905974" y="4676215"/>
            <a:ext cx="596053" cy="315142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535471" y="3712784"/>
            <a:ext cx="596053" cy="1278573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647724" y="4114598"/>
            <a:ext cx="596053" cy="315142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2039547" y="4266997"/>
            <a:ext cx="356630" cy="493845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824658" y="3490808"/>
            <a:ext cx="596053" cy="315142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1675209" y="3017888"/>
            <a:ext cx="356630" cy="493845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191946" y="4419397"/>
            <a:ext cx="1317709" cy="493845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3003443" y="4176491"/>
            <a:ext cx="356630" cy="404845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2536200" y="2973600"/>
              <a:ext cx="1045080" cy="1116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6840" y="2964240"/>
                <a:ext cx="1063800" cy="113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7727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5" grpId="0"/>
      <p:bldP spid="26" grpId="0"/>
      <p:bldP spid="14" grpId="0" animBg="1"/>
      <p:bldP spid="13" grpId="0" animBg="1"/>
      <p:bldP spid="17" grpId="0" animBg="1"/>
      <p:bldP spid="17" grpId="1" animBg="1"/>
      <p:bldP spid="19" grpId="0" animBg="1"/>
      <p:bldP spid="19" grpId="1" animBg="1"/>
      <p:bldP spid="20" grpId="0" animBg="1"/>
      <p:bldP spid="20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ctrTitle"/>
          </p:nvPr>
        </p:nvSpPr>
        <p:spPr>
          <a:xfrm>
            <a:off x="1828800" y="139700"/>
            <a:ext cx="8382000" cy="3937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3200" dirty="0">
                <a:latin typeface="Comic Sans MS" panose="030F0702030302020204" pitchFamily="66" charset="0"/>
              </a:rPr>
              <a:t>References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1FFDDF7-4BCF-490E-9378-D60675699C0A}" type="slidenum">
              <a:rPr lang="en-US" altLang="en-US">
                <a:solidFill>
                  <a:srgbClr val="898989"/>
                </a:solidFill>
                <a:latin typeface="Comic Sans MS" panose="030F0702030302020204" pitchFamily="66" charset="0"/>
              </a:rPr>
              <a:pPr eaLnBrk="1" hangingPunct="1"/>
              <a:t>19</a:t>
            </a:fld>
            <a:endParaRPr lang="en-US" altLang="en-US">
              <a:solidFill>
                <a:srgbClr val="898989"/>
              </a:solidFill>
              <a:latin typeface="Comic Sans MS" panose="030F0702030302020204" pitchFamily="66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57400" y="914400"/>
            <a:ext cx="8153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AutoNum type="arabicPeriod"/>
            </a:pPr>
            <a:r>
              <a:rPr lang="en-IN" sz="2000" dirty="0">
                <a:latin typeface="Comic Sans MS" panose="030F0702030302020204" pitchFamily="66" charset="0"/>
                <a:hlinkClick r:id="rId2"/>
              </a:rPr>
              <a:t>https://github.com/rafaelpadilla/Object-Detection-Metrics</a:t>
            </a:r>
            <a:endParaRPr lang="en-IN" sz="2000" dirty="0">
              <a:latin typeface="Comic Sans MS" panose="030F0702030302020204" pitchFamily="66" charset="0"/>
            </a:endParaRPr>
          </a:p>
          <a:p>
            <a:pPr marL="457200" indent="-457200" algn="just">
              <a:buAutoNum type="arabicPeriod"/>
            </a:pPr>
            <a:endParaRPr lang="en-IN" sz="2000" dirty="0">
              <a:latin typeface="Comic Sans MS" panose="030F0702030302020204" pitchFamily="66" charset="0"/>
            </a:endParaRPr>
          </a:p>
          <a:p>
            <a:pPr marL="457200" indent="-457200" algn="just">
              <a:buAutoNum type="arabicPeriod"/>
            </a:pPr>
            <a:r>
              <a:rPr lang="en-IN" sz="2000" dirty="0">
                <a:latin typeface="Comic Sans MS" panose="030F0702030302020204" pitchFamily="66" charset="0"/>
                <a:hlinkClick r:id="rId3"/>
              </a:rPr>
              <a:t>https://medium.com/@timothycarlen/understanding-the-map-evaluation-metric-for-object-detection-a07fe6962cf3</a:t>
            </a:r>
            <a:endParaRPr lang="en-IN" sz="2000" dirty="0">
              <a:latin typeface="Comic Sans MS" panose="030F0702030302020204" pitchFamily="66" charset="0"/>
            </a:endParaRPr>
          </a:p>
          <a:p>
            <a:pPr marL="457200" indent="-457200" algn="just">
              <a:buAutoNum type="arabicPeriod"/>
            </a:pPr>
            <a:endParaRPr lang="en-IN" sz="2000" dirty="0" smtClean="0">
              <a:latin typeface="Comic Sans MS" panose="030F0702030302020204" pitchFamily="66" charset="0"/>
            </a:endParaRPr>
          </a:p>
          <a:p>
            <a:pPr marL="457200" indent="-457200" algn="just">
              <a:buAutoNum type="arabicPeriod"/>
            </a:pPr>
            <a:r>
              <a:rPr lang="en-IN" sz="2000" dirty="0" smtClean="0">
                <a:latin typeface="Comic Sans MS" panose="030F0702030302020204" pitchFamily="66" charset="0"/>
              </a:rPr>
              <a:t>Andrew Ng’s slide on object detections</a:t>
            </a:r>
            <a:endParaRPr lang="en-IN" sz="2000" dirty="0">
              <a:latin typeface="Comic Sans MS" panose="030F0702030302020204" pitchFamily="66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sz="2000" dirty="0">
              <a:latin typeface="Comic Sans MS" panose="030F0702030302020204" pitchFamily="66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393200" y="2509200"/>
              <a:ext cx="7697520" cy="3152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83840" y="2499840"/>
                <a:ext cx="7716240" cy="317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6446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1" y="182880"/>
            <a:ext cx="12009120" cy="1097280"/>
          </a:xfrm>
        </p:spPr>
        <p:txBody>
          <a:bodyPr anchor="t">
            <a:normAutofit/>
          </a:bodyPr>
          <a:lstStyle/>
          <a:p>
            <a:r>
              <a:rPr lang="en-US" sz="4200" dirty="0" smtClean="0"/>
              <a:t>YOLO Algorithm</a:t>
            </a:r>
            <a:endParaRPr lang="en-US" sz="4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86" y="881062"/>
            <a:ext cx="11140674" cy="558599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53640" y="401760"/>
              <a:ext cx="10251720" cy="5893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280" y="392400"/>
                <a:ext cx="10270440" cy="591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9311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"/>
          <p:cNvSpPr>
            <a:spLocks noGrp="1" noChangeArrowheads="1"/>
          </p:cNvSpPr>
          <p:nvPr>
            <p:ph type="title"/>
          </p:nvPr>
        </p:nvSpPr>
        <p:spPr>
          <a:xfrm>
            <a:off x="1915681" y="163081"/>
            <a:ext cx="8228160" cy="522720"/>
          </a:xfrm>
        </p:spPr>
        <p:txBody>
          <a:bodyPr vert="horz" wrap="square" lIns="0" tIns="35268" rIns="0" bIns="0" numCol="1" rtlCol="0" anchor="ctr" anchorCtr="0" compatLnSpc="1">
            <a:prstTxWarp prst="textNoShape">
              <a:avLst/>
            </a:prstTxWarp>
            <a:normAutofit fontScale="90000"/>
          </a:bodyPr>
          <a:lstStyle/>
          <a:p>
            <a:pPr>
              <a:tabLst>
                <a:tab pos="0" algn="l"/>
                <a:tab pos="414726" algn="l"/>
                <a:tab pos="829452" algn="l"/>
                <a:tab pos="1244178" algn="l"/>
                <a:tab pos="1658904" algn="l"/>
                <a:tab pos="2073631" algn="l"/>
                <a:tab pos="2488357" algn="l"/>
                <a:tab pos="2903083" algn="l"/>
                <a:tab pos="3317809" algn="l"/>
                <a:tab pos="3732535" algn="l"/>
                <a:tab pos="4147261" algn="l"/>
                <a:tab pos="4561987" algn="l"/>
                <a:tab pos="4976713" algn="l"/>
                <a:tab pos="5391440" algn="l"/>
                <a:tab pos="5806166" algn="l"/>
                <a:tab pos="6220892" algn="l"/>
                <a:tab pos="6635618" algn="l"/>
                <a:tab pos="7050344" algn="l"/>
                <a:tab pos="7465070" algn="l"/>
                <a:tab pos="7879796" algn="l"/>
                <a:tab pos="8294522" algn="l"/>
              </a:tabLst>
            </a:pPr>
            <a:r>
              <a:rPr lang="en-US" altLang="en-US" dirty="0" smtClean="0">
                <a:latin typeface="Comic Sans MS" panose="030F0702030302020204" pitchFamily="66" charset="0"/>
              </a:rPr>
              <a:t>Disclaimer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980481" y="772680"/>
            <a:ext cx="8228160" cy="6009120"/>
          </a:xfrm>
        </p:spPr>
        <p:txBody>
          <a:bodyPr/>
          <a:lstStyle/>
          <a:p>
            <a:pPr marL="414726" indent="-414726" algn="just">
              <a:lnSpc>
                <a:spcPct val="100000"/>
              </a:lnSpc>
              <a:spcAft>
                <a:spcPct val="0"/>
              </a:spcAft>
              <a:buSzPct val="80000"/>
              <a:buFont typeface="Wingdings" panose="05000000000000000000" pitchFamily="2" charset="2"/>
              <a:buChar char="Ø"/>
              <a:tabLst>
                <a:tab pos="0" algn="l"/>
                <a:tab pos="102242" algn="l"/>
                <a:tab pos="516968" algn="l"/>
                <a:tab pos="931694" algn="l"/>
                <a:tab pos="1346420" algn="l"/>
                <a:tab pos="1761146" algn="l"/>
                <a:tab pos="2175873" algn="l"/>
                <a:tab pos="2590599" algn="l"/>
                <a:tab pos="3005325" algn="l"/>
                <a:tab pos="3420051" algn="l"/>
                <a:tab pos="3834777" algn="l"/>
                <a:tab pos="4249503" algn="l"/>
                <a:tab pos="4664229" algn="l"/>
                <a:tab pos="5078955" algn="l"/>
                <a:tab pos="5493682" algn="l"/>
                <a:tab pos="5908408" algn="l"/>
                <a:tab pos="6323134" algn="l"/>
                <a:tab pos="6737860" algn="l"/>
                <a:tab pos="7152586" algn="l"/>
                <a:tab pos="7567312" algn="l"/>
                <a:tab pos="7982038" algn="l"/>
              </a:tabLst>
              <a:defRPr/>
            </a:pPr>
            <a:r>
              <a:rPr lang="en-US" altLang="en-US" sz="2540" dirty="0">
                <a:latin typeface="Comic Sans MS" panose="030F0702030302020204" pitchFamily="66" charset="0"/>
              </a:rPr>
              <a:t>These slides are not original and have been prepared from various sources for teaching purpose.</a:t>
            </a:r>
          </a:p>
          <a:p>
            <a:pPr marL="362885" lvl="1" indent="0" algn="just">
              <a:lnSpc>
                <a:spcPct val="100000"/>
              </a:lnSpc>
              <a:spcAft>
                <a:spcPct val="0"/>
              </a:spcAft>
              <a:buSzPct val="80000"/>
              <a:tabLst>
                <a:tab pos="0" algn="l"/>
                <a:tab pos="102242" algn="l"/>
                <a:tab pos="516968" algn="l"/>
                <a:tab pos="931694" algn="l"/>
                <a:tab pos="1346420" algn="l"/>
                <a:tab pos="1761146" algn="l"/>
                <a:tab pos="2175873" algn="l"/>
                <a:tab pos="2590599" algn="l"/>
                <a:tab pos="3005325" algn="l"/>
                <a:tab pos="3420051" algn="l"/>
                <a:tab pos="3834777" algn="l"/>
                <a:tab pos="4249503" algn="l"/>
                <a:tab pos="4664229" algn="l"/>
                <a:tab pos="5078955" algn="l"/>
                <a:tab pos="5493682" algn="l"/>
                <a:tab pos="5908408" algn="l"/>
                <a:tab pos="6323134" algn="l"/>
                <a:tab pos="6737860" algn="l"/>
                <a:tab pos="7152586" algn="l"/>
                <a:tab pos="7567312" algn="l"/>
                <a:tab pos="7982038" algn="l"/>
              </a:tabLst>
              <a:defRPr/>
            </a:pPr>
            <a:endParaRPr lang="en-IN" altLang="en-US" sz="2177" dirty="0">
              <a:latin typeface="Comic Sans MS" panose="030F0702030302020204" pitchFamily="66" charset="0"/>
            </a:endParaRPr>
          </a:p>
          <a:p>
            <a:pPr marL="777611" lvl="1" indent="-414726" algn="just">
              <a:lnSpc>
                <a:spcPct val="100000"/>
              </a:lnSpc>
              <a:spcAft>
                <a:spcPct val="0"/>
              </a:spcAft>
              <a:buSzPct val="80000"/>
              <a:buFont typeface="Wingdings" panose="05000000000000000000" pitchFamily="2" charset="2"/>
              <a:buChar char="Ø"/>
              <a:tabLst>
                <a:tab pos="0" algn="l"/>
                <a:tab pos="102242" algn="l"/>
                <a:tab pos="516968" algn="l"/>
                <a:tab pos="931694" algn="l"/>
                <a:tab pos="1346420" algn="l"/>
                <a:tab pos="1761146" algn="l"/>
                <a:tab pos="2175873" algn="l"/>
                <a:tab pos="2590599" algn="l"/>
                <a:tab pos="3005325" algn="l"/>
                <a:tab pos="3420051" algn="l"/>
                <a:tab pos="3834777" algn="l"/>
                <a:tab pos="4249503" algn="l"/>
                <a:tab pos="4664229" algn="l"/>
                <a:tab pos="5078955" algn="l"/>
                <a:tab pos="5493682" algn="l"/>
                <a:tab pos="5908408" algn="l"/>
                <a:tab pos="6323134" algn="l"/>
                <a:tab pos="6737860" algn="l"/>
                <a:tab pos="7152586" algn="l"/>
                <a:tab pos="7567312" algn="l"/>
                <a:tab pos="7982038" algn="l"/>
              </a:tabLst>
              <a:defRPr/>
            </a:pPr>
            <a:endParaRPr lang="en-US" altLang="en-US" sz="2177" dirty="0">
              <a:latin typeface="Comic Sans MS" panose="030F0702030302020204" pitchFamily="66" charset="0"/>
            </a:endParaRPr>
          </a:p>
          <a:p>
            <a:pPr marL="725771" lvl="2" indent="0" algn="just">
              <a:lnSpc>
                <a:spcPct val="100000"/>
              </a:lnSpc>
              <a:spcAft>
                <a:spcPct val="0"/>
              </a:spcAft>
              <a:buSzPct val="80000"/>
              <a:tabLst>
                <a:tab pos="0" algn="l"/>
                <a:tab pos="102242" algn="l"/>
                <a:tab pos="516968" algn="l"/>
                <a:tab pos="931694" algn="l"/>
                <a:tab pos="1346420" algn="l"/>
                <a:tab pos="1761146" algn="l"/>
                <a:tab pos="2175873" algn="l"/>
                <a:tab pos="2590599" algn="l"/>
                <a:tab pos="3005325" algn="l"/>
                <a:tab pos="3420051" algn="l"/>
                <a:tab pos="3834777" algn="l"/>
                <a:tab pos="4249503" algn="l"/>
                <a:tab pos="4664229" algn="l"/>
                <a:tab pos="5078955" algn="l"/>
                <a:tab pos="5493682" algn="l"/>
                <a:tab pos="5908408" algn="l"/>
                <a:tab pos="6323134" algn="l"/>
                <a:tab pos="6737860" algn="l"/>
                <a:tab pos="7152586" algn="l"/>
                <a:tab pos="7567312" algn="l"/>
                <a:tab pos="7982038" algn="l"/>
              </a:tabLst>
              <a:defRPr/>
            </a:pPr>
            <a:endParaRPr lang="en-US" altLang="en-US" dirty="0" smtClean="0">
              <a:latin typeface="Comic Sans MS" panose="030F0702030302020204" pitchFamily="66" charset="0"/>
            </a:endParaRPr>
          </a:p>
          <a:p>
            <a:pPr marL="725771" lvl="2" indent="0" algn="just">
              <a:lnSpc>
                <a:spcPct val="100000"/>
              </a:lnSpc>
              <a:spcAft>
                <a:spcPct val="0"/>
              </a:spcAft>
              <a:buSzPct val="80000"/>
              <a:tabLst>
                <a:tab pos="0" algn="l"/>
                <a:tab pos="102242" algn="l"/>
                <a:tab pos="516968" algn="l"/>
                <a:tab pos="931694" algn="l"/>
                <a:tab pos="1346420" algn="l"/>
                <a:tab pos="1761146" algn="l"/>
                <a:tab pos="2175873" algn="l"/>
                <a:tab pos="2590599" algn="l"/>
                <a:tab pos="3005325" algn="l"/>
                <a:tab pos="3420051" algn="l"/>
                <a:tab pos="3834777" algn="l"/>
                <a:tab pos="4249503" algn="l"/>
                <a:tab pos="4664229" algn="l"/>
                <a:tab pos="5078955" algn="l"/>
                <a:tab pos="5493682" algn="l"/>
                <a:tab pos="5908408" algn="l"/>
                <a:tab pos="6323134" algn="l"/>
                <a:tab pos="6737860" algn="l"/>
                <a:tab pos="7152586" algn="l"/>
                <a:tab pos="7567312" algn="l"/>
                <a:tab pos="7982038" algn="l"/>
              </a:tabLst>
              <a:defRPr/>
            </a:pPr>
            <a:endParaRPr lang="en-US" altLang="en-US" dirty="0" smtClean="0">
              <a:latin typeface="Comic Sans MS" panose="030F0702030302020204" pitchFamily="66" charset="0"/>
            </a:endParaRPr>
          </a:p>
          <a:p>
            <a:pPr marL="725771" lvl="2" indent="0" algn="just">
              <a:lnSpc>
                <a:spcPct val="100000"/>
              </a:lnSpc>
              <a:spcAft>
                <a:spcPct val="0"/>
              </a:spcAft>
              <a:buSzPct val="80000"/>
              <a:tabLst>
                <a:tab pos="0" algn="l"/>
                <a:tab pos="102242" algn="l"/>
                <a:tab pos="516968" algn="l"/>
                <a:tab pos="931694" algn="l"/>
                <a:tab pos="1346420" algn="l"/>
                <a:tab pos="1761146" algn="l"/>
                <a:tab pos="2175873" algn="l"/>
                <a:tab pos="2590599" algn="l"/>
                <a:tab pos="3005325" algn="l"/>
                <a:tab pos="3420051" algn="l"/>
                <a:tab pos="3834777" algn="l"/>
                <a:tab pos="4249503" algn="l"/>
                <a:tab pos="4664229" algn="l"/>
                <a:tab pos="5078955" algn="l"/>
                <a:tab pos="5493682" algn="l"/>
                <a:tab pos="5908408" algn="l"/>
                <a:tab pos="6323134" algn="l"/>
                <a:tab pos="6737860" algn="l"/>
                <a:tab pos="7152586" algn="l"/>
                <a:tab pos="7567312" algn="l"/>
                <a:tab pos="7982038" algn="l"/>
              </a:tabLst>
              <a:defRPr/>
            </a:pPr>
            <a:endParaRPr lang="en-US" altLang="en-US" dirty="0" smtClean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10659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1" y="182880"/>
            <a:ext cx="12009120" cy="1097280"/>
          </a:xfrm>
        </p:spPr>
        <p:txBody>
          <a:bodyPr anchor="t">
            <a:normAutofit/>
          </a:bodyPr>
          <a:lstStyle/>
          <a:p>
            <a:r>
              <a:rPr lang="en-US" sz="4200" dirty="0" smtClean="0"/>
              <a:t>YOLO Algorithm</a:t>
            </a:r>
            <a:endParaRPr lang="en-US" sz="4200" dirty="0"/>
          </a:p>
        </p:txBody>
      </p:sp>
      <p:sp>
        <p:nvSpPr>
          <p:cNvPr id="3" name="TextBox 2"/>
          <p:cNvSpPr txBox="1"/>
          <p:nvPr/>
        </p:nvSpPr>
        <p:spPr>
          <a:xfrm>
            <a:off x="708338" y="947440"/>
            <a:ext cx="5512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 smtClean="0">
                <a:latin typeface="Comic Sans MS" panose="030F0702030302020204" pitchFamily="66" charset="0"/>
              </a:rPr>
              <a:t>Specify the Bounding Boxes</a:t>
            </a:r>
            <a:endParaRPr lang="en-IN" sz="2000" dirty="0">
              <a:latin typeface="Comic Sans MS" panose="030F0702030302020204" pitchFamily="66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902" y="1359673"/>
            <a:ext cx="9677200" cy="541194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170160" y="2687760"/>
              <a:ext cx="6929640" cy="8042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60800" y="2678400"/>
                <a:ext cx="6948360" cy="82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755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Object Detection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3040" y="4026189"/>
            <a:ext cx="56149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/>
              <a:t>Intersection over union</a:t>
            </a:r>
            <a:endParaRPr lang="en-US" sz="66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392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/>
              <a:t>Evaluating </a:t>
            </a:r>
            <a:r>
              <a:rPr lang="en-US" dirty="0"/>
              <a:t>object localization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519939" y="4115719"/>
                <a:ext cx="332764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“Correct” if IoU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≥</m:t>
                    </m:r>
                  </m:oMath>
                </a14:m>
                <a:r>
                  <a:rPr lang="en-US" sz="2800" dirty="0"/>
                  <a:t> 0.5</a:t>
                </a: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9939" y="4115719"/>
                <a:ext cx="3327642" cy="523220"/>
              </a:xfrm>
              <a:prstGeom prst="rect">
                <a:avLst/>
              </a:prstGeom>
              <a:blipFill>
                <a:blip r:embed="rId2"/>
                <a:stretch>
                  <a:fillRect l="-3853" t="-10465" r="-2752" b="-32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990" t="15066" r="18675" b="-165"/>
          <a:stretch/>
        </p:blipFill>
        <p:spPr>
          <a:xfrm>
            <a:off x="825125" y="1733550"/>
            <a:ext cx="2833529" cy="283648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78903" y="3544584"/>
            <a:ext cx="703475" cy="7397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1653435" y="3133073"/>
            <a:ext cx="841261" cy="998950"/>
          </a:xfrm>
          <a:prstGeom prst="rect">
            <a:avLst/>
          </a:prstGeom>
          <a:noFill/>
          <a:ln w="38100">
            <a:solidFill>
              <a:srgbClr val="6E31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="" xmlns:a16="http://schemas.microsoft.com/office/drawing/2014/main" id="{8E8A446F-897F-4B31-9CF2-2B0C43570FAD}"/>
                  </a:ext>
                </a:extLst>
              </p14:cNvPr>
              <p14:cNvContentPartPr/>
              <p14:nvPr/>
            </p14:nvContentPartPr>
            <p14:xfrm>
              <a:off x="1650960" y="1657440"/>
              <a:ext cx="9772920" cy="26229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8E8A446F-897F-4B31-9CF2-2B0C43570FA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31880" y="1638360"/>
                <a:ext cx="9811080" cy="266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="" xmlns:a16="http://schemas.microsoft.com/office/drawing/2014/main" id="{B37D8803-B6DE-4DED-AA09-3A2F1E2C3752}"/>
                  </a:ext>
                </a:extLst>
              </p14:cNvPr>
              <p14:cNvContentPartPr/>
              <p14:nvPr/>
            </p14:nvContentPartPr>
            <p14:xfrm>
              <a:off x="7359480" y="4102200"/>
              <a:ext cx="2223000" cy="1251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B37D8803-B6DE-4DED-AA09-3A2F1E2C375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40400" y="4083120"/>
                <a:ext cx="2261160" cy="12895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CB89DE7E-DE8F-4DF9-992A-9163C2304F1B}"/>
              </a:ext>
            </a:extLst>
          </p:cNvPr>
          <p:cNvSpPr txBox="1"/>
          <p:nvPr/>
        </p:nvSpPr>
        <p:spPr>
          <a:xfrm>
            <a:off x="326550" y="5877368"/>
            <a:ext cx="11550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More generally, </a:t>
            </a:r>
            <a:r>
              <a:rPr lang="en-US" sz="2800" dirty="0" err="1"/>
              <a:t>IoU</a:t>
            </a:r>
            <a:r>
              <a:rPr lang="en-US" sz="2800" dirty="0"/>
              <a:t> is a measure of the overlap between two bounding boxes.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/>
              <p14:cNvContentPartPr/>
              <p14:nvPr/>
            </p14:nvContentPartPr>
            <p14:xfrm>
              <a:off x="5259600" y="1446480"/>
              <a:ext cx="4375800" cy="40100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50240" y="1437120"/>
                <a:ext cx="4394520" cy="402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545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26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Object Detection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3040" y="4026189"/>
            <a:ext cx="56149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Non-max suppression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839920" y="4339800"/>
              <a:ext cx="714960" cy="402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30560" y="4330440"/>
                <a:ext cx="733680" cy="42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898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Non-max suppression example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149" y="1508443"/>
            <a:ext cx="5015835" cy="400761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526680" y="2982600"/>
              <a:ext cx="2688480" cy="2143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7320" y="2973240"/>
                <a:ext cx="2707200" cy="216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893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Non-max suppression example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149" y="1508443"/>
            <a:ext cx="5015835" cy="4007615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4024320" y="3238700"/>
            <a:ext cx="1154735" cy="645831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546165" y="3074680"/>
            <a:ext cx="1521646" cy="474268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4220160" y="3309634"/>
            <a:ext cx="1154735" cy="744559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962016" y="2887347"/>
            <a:ext cx="696373" cy="392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0.8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131161" y="3997330"/>
            <a:ext cx="696373" cy="392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758264" y="3154756"/>
            <a:ext cx="1476909" cy="528662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120123" y="3209150"/>
            <a:ext cx="1099394" cy="695894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119484" y="2747528"/>
            <a:ext cx="696373" cy="392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0.6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83838" y="3586397"/>
            <a:ext cx="696373" cy="392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0.9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959230" y="3848474"/>
            <a:ext cx="696373" cy="392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0.3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2DB0B94E-3651-4C47-8024-33B29656BD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" r="525"/>
          <a:stretch/>
        </p:blipFill>
        <p:spPr>
          <a:xfrm>
            <a:off x="3479850" y="1508442"/>
            <a:ext cx="5048426" cy="402336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="" xmlns:a16="http://schemas.microsoft.com/office/drawing/2014/main" id="{3BD37F65-0D26-4FFC-944A-CFD1ADF25547}"/>
                  </a:ext>
                </a:extLst>
              </p14:cNvPr>
              <p14:cNvContentPartPr/>
              <p14:nvPr/>
            </p14:nvContentPartPr>
            <p14:xfrm>
              <a:off x="4299120" y="3181320"/>
              <a:ext cx="3422880" cy="2965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3BD37F65-0D26-4FFC-944A-CFD1ADF2554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80040" y="3162240"/>
                <a:ext cx="3461040" cy="300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4187880" y="3223440"/>
              <a:ext cx="830880" cy="7772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78520" y="3214080"/>
                <a:ext cx="849600" cy="79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5006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Non-max suppression example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149" y="1508443"/>
            <a:ext cx="5015835" cy="4007615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4024320" y="3238700"/>
            <a:ext cx="1154735" cy="645831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546165" y="3074680"/>
            <a:ext cx="1521646" cy="474268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4220160" y="3309634"/>
            <a:ext cx="1154735" cy="744559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962016" y="2887347"/>
            <a:ext cx="696373" cy="392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0.8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131161" y="399733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0.7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758264" y="3154756"/>
            <a:ext cx="1476909" cy="528662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120123" y="3209150"/>
            <a:ext cx="1099394" cy="695894"/>
          </a:xfrm>
          <a:prstGeom prst="rect">
            <a:avLst/>
          </a:prstGeom>
          <a:noFill/>
          <a:ln w="38100">
            <a:solidFill>
              <a:srgbClr val="45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119484" y="2747528"/>
            <a:ext cx="696373" cy="392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0.6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83838" y="3586397"/>
            <a:ext cx="696373" cy="392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0.9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959230" y="384847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0.7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="" xmlns:a16="http://schemas.microsoft.com/office/drawing/2014/main" id="{2496625C-2ABD-4F63-AE9D-CA21A32AB814}"/>
                  </a:ext>
                </a:extLst>
              </p14:cNvPr>
              <p14:cNvContentPartPr/>
              <p14:nvPr/>
            </p14:nvContentPartPr>
            <p14:xfrm>
              <a:off x="3975120" y="2349360"/>
              <a:ext cx="6293160" cy="19753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xmlns:p14="http://schemas.microsoft.com/office/powerpoint/2010/main" xmlns="" id="{2496625C-2ABD-4F63-AE9D-CA21A32AB81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56040" y="2330280"/>
                <a:ext cx="6331320" cy="20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="" xmlns:a16="http://schemas.microsoft.com/office/drawing/2014/main" id="{638154ED-D690-44E7-879F-C4A8D5565343}"/>
                  </a:ext>
                </a:extLst>
              </p14:cNvPr>
              <p14:cNvContentPartPr/>
              <p14:nvPr/>
            </p14:nvContentPartPr>
            <p14:xfrm>
              <a:off x="1486080" y="768240"/>
              <a:ext cx="4445280" cy="1591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38154ED-D690-44E7-879F-C4A8D556534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76720" y="758880"/>
                <a:ext cx="446400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/>
              <p14:cNvContentPartPr/>
              <p14:nvPr/>
            </p14:nvContentPartPr>
            <p14:xfrm>
              <a:off x="3696840" y="2714760"/>
              <a:ext cx="3670560" cy="16344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687480" y="2705400"/>
                <a:ext cx="3689280" cy="165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542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0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4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0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4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3" grpId="0"/>
      <p:bldP spid="24" grpId="0"/>
      <p:bldP spid="24" grpId="1"/>
      <p:bldP spid="25" grpId="0" animBg="1"/>
      <p:bldP spid="25" grpId="1" animBg="1"/>
      <p:bldP spid="26" grpId="0" animBg="1"/>
      <p:bldP spid="26" grpId="1" animBg="1"/>
      <p:bldP spid="26" grpId="2" animBg="1"/>
      <p:bldP spid="27" grpId="0"/>
      <p:bldP spid="27" grpId="1"/>
      <p:bldP spid="28" grpId="0"/>
      <p:bldP spid="29" grpId="0"/>
      <p:bldP spid="29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9119</TotalTime>
  <Words>326</Words>
  <Application>Microsoft Office PowerPoint</Application>
  <PresentationFormat>Widescreen</PresentationFormat>
  <Paragraphs>88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Century Schoolbook</vt:lpstr>
      <vt:lpstr>Comic Sans MS</vt:lpstr>
      <vt:lpstr>Mangal</vt:lpstr>
      <vt:lpstr>Times New Roman</vt:lpstr>
      <vt:lpstr>Wingdings</vt:lpstr>
      <vt:lpstr>Office Theme</vt:lpstr>
      <vt:lpstr>Object Detection</vt:lpstr>
      <vt:lpstr>YOLO Algorithm</vt:lpstr>
      <vt:lpstr>YOLO Algorithm</vt:lpstr>
      <vt:lpstr>Object Detection</vt:lpstr>
      <vt:lpstr>Evaluating object localization</vt:lpstr>
      <vt:lpstr>Object Detection</vt:lpstr>
      <vt:lpstr>Non-max suppression example</vt:lpstr>
      <vt:lpstr>Non-max suppression example</vt:lpstr>
      <vt:lpstr>Non-max suppression example</vt:lpstr>
      <vt:lpstr>Non-max suppression algorithm</vt:lpstr>
      <vt:lpstr>Object Detection</vt:lpstr>
      <vt:lpstr>Overlapping objects:</vt:lpstr>
      <vt:lpstr>Anchor box algorithm</vt:lpstr>
      <vt:lpstr>Anchor box example</vt:lpstr>
      <vt:lpstr>Object Detection</vt:lpstr>
      <vt:lpstr>Training</vt:lpstr>
      <vt:lpstr>Making predictions</vt:lpstr>
      <vt:lpstr>Outputting the non-max supressed outputs</vt:lpstr>
      <vt:lpstr>References</vt:lpstr>
      <vt:lpstr>Disclaimer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Priyank</cp:lastModifiedBy>
  <cp:revision>248</cp:revision>
  <dcterms:created xsi:type="dcterms:W3CDTF">2017-07-10T20:19:53Z</dcterms:created>
  <dcterms:modified xsi:type="dcterms:W3CDTF">2022-04-11T06:41:20Z</dcterms:modified>
</cp:coreProperties>
</file>

<file path=docProps/thumbnail.jpeg>
</file>